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8" r:id="rId2"/>
    <p:sldId id="257" r:id="rId3"/>
    <p:sldId id="259" r:id="rId4"/>
    <p:sldId id="281" r:id="rId5"/>
    <p:sldId id="283" r:id="rId6"/>
    <p:sldId id="275" r:id="rId7"/>
    <p:sldId id="261" r:id="rId8"/>
    <p:sldId id="274" r:id="rId9"/>
    <p:sldId id="260" r:id="rId10"/>
    <p:sldId id="271" r:id="rId11"/>
    <p:sldId id="277" r:id="rId12"/>
    <p:sldId id="265" r:id="rId13"/>
    <p:sldId id="278" r:id="rId14"/>
    <p:sldId id="262" r:id="rId15"/>
    <p:sldId id="263" r:id="rId16"/>
    <p:sldId id="264" r:id="rId17"/>
    <p:sldId id="267" r:id="rId18"/>
    <p:sldId id="284" r:id="rId19"/>
    <p:sldId id="287" r:id="rId20"/>
    <p:sldId id="285"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6F3EB-414C-435E-BB8A-C7A6B58450DB}" v="436" dt="2020-07-31T07:00:1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16" autoAdjust="0"/>
    <p:restoredTop sz="77868" autoAdjust="0"/>
  </p:normalViewPr>
  <p:slideViewPr>
    <p:cSldViewPr snapToGrid="0">
      <p:cViewPr>
        <p:scale>
          <a:sx n="70" d="100"/>
          <a:sy n="70" d="100"/>
        </p:scale>
        <p:origin x="391" y="-49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Malhi" userId="0e4992042fb558e6" providerId="LiveId" clId="{92B6F3EB-414C-435E-BB8A-C7A6B58450DB}"/>
    <pc:docChg chg="undo redo custSel mod addSld delSld modSld sldOrd">
      <pc:chgData name="S. Malhi" userId="0e4992042fb558e6" providerId="LiveId" clId="{92B6F3EB-414C-435E-BB8A-C7A6B58450DB}" dt="2020-07-31T16:15:49.976" v="13656" actId="5793"/>
      <pc:docMkLst>
        <pc:docMk/>
      </pc:docMkLst>
      <pc:sldChg chg="addSp delSp modSp del mod setBg">
        <pc:chgData name="S. Malhi" userId="0e4992042fb558e6" providerId="LiveId" clId="{92B6F3EB-414C-435E-BB8A-C7A6B58450DB}" dt="2020-07-05T03:09:17.283" v="224" actId="47"/>
        <pc:sldMkLst>
          <pc:docMk/>
          <pc:sldMk cId="4253816026" sldId="256"/>
        </pc:sldMkLst>
        <pc:spChg chg="mod">
          <ac:chgData name="S. Malhi" userId="0e4992042fb558e6" providerId="LiveId" clId="{92B6F3EB-414C-435E-BB8A-C7A6B58450DB}" dt="2020-07-05T03:05:20.648" v="156" actId="1076"/>
          <ac:spMkLst>
            <pc:docMk/>
            <pc:sldMk cId="4253816026" sldId="256"/>
            <ac:spMk id="2" creationId="{A85EF226-19B0-410B-8279-E04FE43627F5}"/>
          </ac:spMkLst>
        </pc:spChg>
        <pc:spChg chg="mod">
          <ac:chgData name="S. Malhi" userId="0e4992042fb558e6" providerId="LiveId" clId="{92B6F3EB-414C-435E-BB8A-C7A6B58450DB}" dt="2020-07-05T03:04:56.652" v="154" actId="404"/>
          <ac:spMkLst>
            <pc:docMk/>
            <pc:sldMk cId="4253816026" sldId="256"/>
            <ac:spMk id="3" creationId="{FC51CBEF-9FDC-4414-8E87-453F3938694F}"/>
          </ac:spMkLst>
        </pc:spChg>
        <pc:spChg chg="add del">
          <ac:chgData name="S. Malhi" userId="0e4992042fb558e6" providerId="LiveId" clId="{92B6F3EB-414C-435E-BB8A-C7A6B58450DB}" dt="2020-07-05T02:42:20.144" v="18" actId="26606"/>
          <ac:spMkLst>
            <pc:docMk/>
            <pc:sldMk cId="4253816026" sldId="256"/>
            <ac:spMk id="7" creationId="{ACBE1851-2230-47A9-B000-CE9046EA61B9}"/>
          </ac:spMkLst>
        </pc:spChg>
        <pc:spChg chg="add del">
          <ac:chgData name="S. Malhi" userId="0e4992042fb558e6" providerId="LiveId" clId="{92B6F3EB-414C-435E-BB8A-C7A6B58450DB}" dt="2020-07-05T02:39:43.392" v="6" actId="26606"/>
          <ac:spMkLst>
            <pc:docMk/>
            <pc:sldMk cId="4253816026" sldId="256"/>
            <ac:spMk id="10" creationId="{2CCAFB3E-E6E2-4587-A5FC-061F9AED9AF2}"/>
          </ac:spMkLst>
        </pc:spChg>
        <pc:spChg chg="add del">
          <ac:chgData name="S. Malhi" userId="0e4992042fb558e6" providerId="LiveId" clId="{92B6F3EB-414C-435E-BB8A-C7A6B58450DB}" dt="2020-07-05T02:39:43.392" v="6" actId="26606"/>
          <ac:spMkLst>
            <pc:docMk/>
            <pc:sldMk cId="4253816026" sldId="256"/>
            <ac:spMk id="14" creationId="{640086A0-762B-44EE-AA70-A7268A72ACC3}"/>
          </ac:spMkLst>
        </pc:spChg>
        <pc:picChg chg="add mod">
          <ac:chgData name="S. Malhi" userId="0e4992042fb558e6" providerId="LiveId" clId="{92B6F3EB-414C-435E-BB8A-C7A6B58450DB}" dt="2020-07-05T03:05:15.316" v="155" actId="1076"/>
          <ac:picMkLst>
            <pc:docMk/>
            <pc:sldMk cId="4253816026" sldId="256"/>
            <ac:picMk id="5" creationId="{23A2A215-0B0D-4239-905B-8C86D18171B9}"/>
          </ac:picMkLst>
        </pc:picChg>
        <pc:picChg chg="add del mod">
          <ac:chgData name="S. Malhi" userId="0e4992042fb558e6" providerId="LiveId" clId="{92B6F3EB-414C-435E-BB8A-C7A6B58450DB}" dt="2020-07-05T02:45:22.350" v="65"/>
          <ac:picMkLst>
            <pc:docMk/>
            <pc:sldMk cId="4253816026" sldId="256"/>
            <ac:picMk id="9" creationId="{2D8C19B0-C443-45BF-B9B8-C3323E5819C2}"/>
          </ac:picMkLst>
        </pc:picChg>
        <pc:picChg chg="add del">
          <ac:chgData name="S. Malhi" userId="0e4992042fb558e6" providerId="LiveId" clId="{92B6F3EB-414C-435E-BB8A-C7A6B58450DB}" dt="2020-07-05T02:39:43.392" v="6" actId="26606"/>
          <ac:picMkLst>
            <pc:docMk/>
            <pc:sldMk cId="4253816026" sldId="256"/>
            <ac:picMk id="12" creationId="{5975841F-9161-4650-BCE5-20FFE7E29615}"/>
          </ac:picMkLst>
        </pc:picChg>
        <pc:cxnChg chg="add del">
          <ac:chgData name="S. Malhi" userId="0e4992042fb558e6" providerId="LiveId" clId="{92B6F3EB-414C-435E-BB8A-C7A6B58450DB}" dt="2020-07-05T02:42:20.144" v="18" actId="26606"/>
          <ac:cxnSpMkLst>
            <pc:docMk/>
            <pc:sldMk cId="4253816026" sldId="256"/>
            <ac:cxnSpMk id="8" creationId="{23B93832-6514-44F4-849B-5EE2C8A2337D}"/>
          </ac:cxnSpMkLst>
        </pc:cxnChg>
      </pc:sldChg>
      <pc:sldChg chg="modSp mod">
        <pc:chgData name="S. Malhi" userId="0e4992042fb558e6" providerId="LiveId" clId="{92B6F3EB-414C-435E-BB8A-C7A6B58450DB}" dt="2020-07-28T05:50:19.156" v="10606" actId="20577"/>
        <pc:sldMkLst>
          <pc:docMk/>
          <pc:sldMk cId="129810189" sldId="257"/>
        </pc:sldMkLst>
        <pc:spChg chg="mod">
          <ac:chgData name="S. Malhi" userId="0e4992042fb558e6" providerId="LiveId" clId="{92B6F3EB-414C-435E-BB8A-C7A6B58450DB}" dt="2020-07-26T04:35:25.182" v="10166"/>
          <ac:spMkLst>
            <pc:docMk/>
            <pc:sldMk cId="129810189" sldId="257"/>
            <ac:spMk id="2" creationId="{DC8B35B1-81F9-45C1-A896-018AFB3804EA}"/>
          </ac:spMkLst>
        </pc:spChg>
        <pc:spChg chg="mod">
          <ac:chgData name="S. Malhi" userId="0e4992042fb558e6" providerId="LiveId" clId="{92B6F3EB-414C-435E-BB8A-C7A6B58450DB}" dt="2020-07-28T05:50:19.156" v="10606" actId="20577"/>
          <ac:spMkLst>
            <pc:docMk/>
            <pc:sldMk cId="129810189" sldId="257"/>
            <ac:spMk id="3" creationId="{51BA8919-7C65-47E5-B4E4-00B72A210D37}"/>
          </ac:spMkLst>
        </pc:spChg>
      </pc:sldChg>
      <pc:sldChg chg="addSp delSp modSp new mod setBg modClrScheme chgLayout modNotesTx">
        <pc:chgData name="S. Malhi" userId="0e4992042fb558e6" providerId="LiveId" clId="{92B6F3EB-414C-435E-BB8A-C7A6B58450DB}" dt="2020-07-27T03:55:20.728" v="10539" actId="20577"/>
        <pc:sldMkLst>
          <pc:docMk/>
          <pc:sldMk cId="343504499" sldId="258"/>
        </pc:sldMkLst>
        <pc:spChg chg="del mod ord">
          <ac:chgData name="S. Malhi" userId="0e4992042fb558e6" providerId="LiveId" clId="{92B6F3EB-414C-435E-BB8A-C7A6B58450DB}" dt="2020-07-05T03:05:32.682" v="158" actId="700"/>
          <ac:spMkLst>
            <pc:docMk/>
            <pc:sldMk cId="343504499" sldId="258"/>
            <ac:spMk id="2" creationId="{C64DCEE3-5701-4206-B4EA-31FB72B5CB33}"/>
          </ac:spMkLst>
        </pc:spChg>
        <pc:spChg chg="del mod ord">
          <ac:chgData name="S. Malhi" userId="0e4992042fb558e6" providerId="LiveId" clId="{92B6F3EB-414C-435E-BB8A-C7A6B58450DB}" dt="2020-07-05T03:05:32.682" v="158" actId="700"/>
          <ac:spMkLst>
            <pc:docMk/>
            <pc:sldMk cId="343504499" sldId="258"/>
            <ac:spMk id="3" creationId="{E0CC8883-38B1-4ECC-AB22-32DB089C879B}"/>
          </ac:spMkLst>
        </pc:spChg>
        <pc:spChg chg="add mod ord">
          <ac:chgData name="S. Malhi" userId="0e4992042fb558e6" providerId="LiveId" clId="{92B6F3EB-414C-435E-BB8A-C7A6B58450DB}" dt="2020-07-26T04:35:42.109" v="10173" actId="26606"/>
          <ac:spMkLst>
            <pc:docMk/>
            <pc:sldMk cId="343504499" sldId="258"/>
            <ac:spMk id="4" creationId="{76D34C06-7407-4AC2-B436-DCB37C085290}"/>
          </ac:spMkLst>
        </pc:spChg>
        <pc:spChg chg="add mod ord">
          <ac:chgData name="S. Malhi" userId="0e4992042fb558e6" providerId="LiveId" clId="{92B6F3EB-414C-435E-BB8A-C7A6B58450DB}" dt="2020-07-26T04:44:24.541" v="10213" actId="27636"/>
          <ac:spMkLst>
            <pc:docMk/>
            <pc:sldMk cId="343504499" sldId="258"/>
            <ac:spMk id="5" creationId="{BB429987-8294-44C2-B598-389B910E85DB}"/>
          </ac:spMkLst>
        </pc:spChg>
        <pc:spChg chg="add">
          <ac:chgData name="S. Malhi" userId="0e4992042fb558e6" providerId="LiveId" clId="{92B6F3EB-414C-435E-BB8A-C7A6B58450DB}" dt="2020-07-26T04:35:42.109" v="10173" actId="26606"/>
          <ac:spMkLst>
            <pc:docMk/>
            <pc:sldMk cId="343504499" sldId="258"/>
            <ac:spMk id="11" creationId="{AE220058-3FCE-496E-ADF2-D8A6961F39F6}"/>
          </ac:spMkLst>
        </pc:spChg>
        <pc:spChg chg="add">
          <ac:chgData name="S. Malhi" userId="0e4992042fb558e6" providerId="LiveId" clId="{92B6F3EB-414C-435E-BB8A-C7A6B58450DB}" dt="2020-07-26T04:35:42.109" v="10173" actId="26606"/>
          <ac:spMkLst>
            <pc:docMk/>
            <pc:sldMk cId="343504499" sldId="258"/>
            <ac:spMk id="15" creationId="{3E9C5090-7D25-41E3-A6D3-CCAEE505E785}"/>
          </ac:spMkLst>
        </pc:spChg>
        <pc:spChg chg="add">
          <ac:chgData name="S. Malhi" userId="0e4992042fb558e6" providerId="LiveId" clId="{92B6F3EB-414C-435E-BB8A-C7A6B58450DB}" dt="2020-07-26T04:35:42.109" v="10173" actId="26606"/>
          <ac:spMkLst>
            <pc:docMk/>
            <pc:sldMk cId="343504499" sldId="258"/>
            <ac:spMk id="17" creationId="{11BF8809-0DAC-41E5-A212-ACB4A01BE95B}"/>
          </ac:spMkLst>
        </pc:spChg>
        <pc:picChg chg="add mod">
          <ac:chgData name="S. Malhi" userId="0e4992042fb558e6" providerId="LiveId" clId="{92B6F3EB-414C-435E-BB8A-C7A6B58450DB}" dt="2020-07-26T04:36:27.609" v="10176" actId="1076"/>
          <ac:picMkLst>
            <pc:docMk/>
            <pc:sldMk cId="343504499" sldId="258"/>
            <ac:picMk id="6" creationId="{668AC48D-C24C-42BE-A8EF-595A59DBB332}"/>
          </ac:picMkLst>
        </pc:picChg>
        <pc:cxnChg chg="add">
          <ac:chgData name="S. Malhi" userId="0e4992042fb558e6" providerId="LiveId" clId="{92B6F3EB-414C-435E-BB8A-C7A6B58450DB}" dt="2020-07-26T04:35:42.109" v="10173" actId="26606"/>
          <ac:cxnSpMkLst>
            <pc:docMk/>
            <pc:sldMk cId="343504499" sldId="258"/>
            <ac:cxnSpMk id="13" creationId="{E193F809-7E50-4AAD-8E26-878207931CB5}"/>
          </ac:cxnSpMkLst>
        </pc:cxnChg>
      </pc:sldChg>
      <pc:sldChg chg="modSp new mod">
        <pc:chgData name="S. Malhi" userId="0e4992042fb558e6" providerId="LiveId" clId="{92B6F3EB-414C-435E-BB8A-C7A6B58450DB}" dt="2020-07-26T20:29:42.609" v="10331" actId="20577"/>
        <pc:sldMkLst>
          <pc:docMk/>
          <pc:sldMk cId="3052640373" sldId="259"/>
        </pc:sldMkLst>
        <pc:spChg chg="mod">
          <ac:chgData name="S. Malhi" userId="0e4992042fb558e6" providerId="LiveId" clId="{92B6F3EB-414C-435E-BB8A-C7A6B58450DB}" dt="2020-07-26T04:35:25.182" v="10166"/>
          <ac:spMkLst>
            <pc:docMk/>
            <pc:sldMk cId="3052640373" sldId="259"/>
            <ac:spMk id="2" creationId="{AD7C2DD0-1843-4723-AAB8-BDFE8C41F306}"/>
          </ac:spMkLst>
        </pc:spChg>
        <pc:spChg chg="mod">
          <ac:chgData name="S. Malhi" userId="0e4992042fb558e6" providerId="LiveId" clId="{92B6F3EB-414C-435E-BB8A-C7A6B58450DB}" dt="2020-07-26T20:29:42.609" v="10331" actId="20577"/>
          <ac:spMkLst>
            <pc:docMk/>
            <pc:sldMk cId="3052640373" sldId="259"/>
            <ac:spMk id="3" creationId="{CDA7B7D6-F9DC-4659-B772-CA093578FD6E}"/>
          </ac:spMkLst>
        </pc:spChg>
      </pc:sldChg>
      <pc:sldChg chg="addSp delSp modSp new mod">
        <pc:chgData name="S. Malhi" userId="0e4992042fb558e6" providerId="LiveId" clId="{92B6F3EB-414C-435E-BB8A-C7A6B58450DB}" dt="2020-07-31T04:51:48.783" v="10632" actId="1076"/>
        <pc:sldMkLst>
          <pc:docMk/>
          <pc:sldMk cId="2106960133" sldId="260"/>
        </pc:sldMkLst>
        <pc:spChg chg="mod">
          <ac:chgData name="S. Malhi" userId="0e4992042fb558e6" providerId="LiveId" clId="{92B6F3EB-414C-435E-BB8A-C7A6B58450DB}" dt="2020-07-26T04:35:25.182" v="10166"/>
          <ac:spMkLst>
            <pc:docMk/>
            <pc:sldMk cId="2106960133" sldId="260"/>
            <ac:spMk id="2" creationId="{249988CA-FABE-4F6E-9FEC-B520DCD1969B}"/>
          </ac:spMkLst>
        </pc:spChg>
        <pc:spChg chg="mod">
          <ac:chgData name="S. Malhi" userId="0e4992042fb558e6" providerId="LiveId" clId="{92B6F3EB-414C-435E-BB8A-C7A6B58450DB}" dt="2020-07-26T04:59:58.958" v="10305" actId="2711"/>
          <ac:spMkLst>
            <pc:docMk/>
            <pc:sldMk cId="2106960133" sldId="260"/>
            <ac:spMk id="3" creationId="{2863E1C7-DAD4-4BB4-A841-975B3D496B28}"/>
          </ac:spMkLst>
        </pc:spChg>
        <pc:picChg chg="add del mod">
          <ac:chgData name="S. Malhi" userId="0e4992042fb558e6" providerId="LiveId" clId="{92B6F3EB-414C-435E-BB8A-C7A6B58450DB}" dt="2020-07-31T04:51:05.182" v="10623" actId="478"/>
          <ac:picMkLst>
            <pc:docMk/>
            <pc:sldMk cId="2106960133" sldId="260"/>
            <ac:picMk id="5" creationId="{E14ACF95-6DFC-40A5-8845-F74A91727AC4}"/>
          </ac:picMkLst>
        </pc:picChg>
        <pc:picChg chg="add del mod">
          <ac:chgData name="S. Malhi" userId="0e4992042fb558e6" providerId="LiveId" clId="{92B6F3EB-414C-435E-BB8A-C7A6B58450DB}" dt="2020-07-31T04:51:25.663" v="10629" actId="22"/>
          <ac:picMkLst>
            <pc:docMk/>
            <pc:sldMk cId="2106960133" sldId="260"/>
            <ac:picMk id="6" creationId="{9473610B-A9EA-42E4-8DD4-AD12ED59E848}"/>
          </ac:picMkLst>
        </pc:picChg>
        <pc:picChg chg="add mod">
          <ac:chgData name="S. Malhi" userId="0e4992042fb558e6" providerId="LiveId" clId="{92B6F3EB-414C-435E-BB8A-C7A6B58450DB}" dt="2020-07-31T04:51:48.783" v="10632" actId="1076"/>
          <ac:picMkLst>
            <pc:docMk/>
            <pc:sldMk cId="2106960133" sldId="260"/>
            <ac:picMk id="8" creationId="{695DC0DE-CE09-457D-B53A-B61A0EED041B}"/>
          </ac:picMkLst>
        </pc:picChg>
      </pc:sldChg>
      <pc:sldChg chg="addSp delSp modSp new mod setBg modAnim">
        <pc:chgData name="S. Malhi" userId="0e4992042fb558e6" providerId="LiveId" clId="{92B6F3EB-414C-435E-BB8A-C7A6B58450DB}" dt="2020-07-27T04:01:36.089" v="10595" actId="207"/>
        <pc:sldMkLst>
          <pc:docMk/>
          <pc:sldMk cId="35268618" sldId="261"/>
        </pc:sldMkLst>
        <pc:spChg chg="mod">
          <ac:chgData name="S. Malhi" userId="0e4992042fb558e6" providerId="LiveId" clId="{92B6F3EB-414C-435E-BB8A-C7A6B58450DB}" dt="2020-07-26T04:35:25.182" v="10166"/>
          <ac:spMkLst>
            <pc:docMk/>
            <pc:sldMk cId="35268618" sldId="261"/>
            <ac:spMk id="2" creationId="{67F0C676-C020-4934-9E65-0FBA9037F520}"/>
          </ac:spMkLst>
        </pc:spChg>
        <pc:spChg chg="mod">
          <ac:chgData name="S. Malhi" userId="0e4992042fb558e6" providerId="LiveId" clId="{92B6F3EB-414C-435E-BB8A-C7A6B58450DB}" dt="2020-07-26T04:57:34.941" v="10293" actId="207"/>
          <ac:spMkLst>
            <pc:docMk/>
            <pc:sldMk cId="35268618" sldId="261"/>
            <ac:spMk id="3" creationId="{968DFBE9-9EFD-441A-B4EF-F1C56BB1744A}"/>
          </ac:spMkLst>
        </pc:spChg>
        <pc:spChg chg="add del mod">
          <ac:chgData name="S. Malhi" userId="0e4992042fb558e6" providerId="LiveId" clId="{92B6F3EB-414C-435E-BB8A-C7A6B58450DB}" dt="2020-07-05T06:06:55.411" v="3924"/>
          <ac:spMkLst>
            <pc:docMk/>
            <pc:sldMk cId="35268618" sldId="261"/>
            <ac:spMk id="4" creationId="{AC86968E-9D42-4393-BD3B-6A57EB5F1153}"/>
          </ac:spMkLst>
        </pc:spChg>
        <pc:spChg chg="add mod">
          <ac:chgData name="S. Malhi" userId="0e4992042fb558e6" providerId="LiveId" clId="{92B6F3EB-414C-435E-BB8A-C7A6B58450DB}" dt="2020-07-27T04:01:33.620" v="10594" actId="207"/>
          <ac:spMkLst>
            <pc:docMk/>
            <pc:sldMk cId="35268618" sldId="261"/>
            <ac:spMk id="5" creationId="{5939F3B1-9C5E-4325-84ED-7F1175B54296}"/>
          </ac:spMkLst>
        </pc:spChg>
        <pc:spChg chg="add mod">
          <ac:chgData name="S. Malhi" userId="0e4992042fb558e6" providerId="LiveId" clId="{92B6F3EB-414C-435E-BB8A-C7A6B58450DB}" dt="2020-07-27T04:01:36.089" v="10595" actId="207"/>
          <ac:spMkLst>
            <pc:docMk/>
            <pc:sldMk cId="35268618" sldId="261"/>
            <ac:spMk id="7" creationId="{20A625DA-D265-4DC6-8AEE-5906DAB62CB2}"/>
          </ac:spMkLst>
        </pc:spChg>
        <pc:spChg chg="add del">
          <ac:chgData name="S. Malhi" userId="0e4992042fb558e6" providerId="LiveId" clId="{92B6F3EB-414C-435E-BB8A-C7A6B58450DB}" dt="2020-07-05T05:06:12.321" v="2805" actId="26606"/>
          <ac:spMkLst>
            <pc:docMk/>
            <pc:sldMk cId="35268618" sldId="261"/>
            <ac:spMk id="13" creationId="{F4C0B10B-D2C4-4A54-AFAD-3D27DF88BB37}"/>
          </ac:spMkLst>
        </pc:spChg>
        <pc:spChg chg="add del">
          <ac:chgData name="S. Malhi" userId="0e4992042fb558e6" providerId="LiveId" clId="{92B6F3EB-414C-435E-BB8A-C7A6B58450DB}" dt="2020-07-05T05:06:19.849" v="2807" actId="26606"/>
          <ac:spMkLst>
            <pc:docMk/>
            <pc:sldMk cId="35268618" sldId="261"/>
            <ac:spMk id="22" creationId="{AFA67CD3-AB4E-4A7A-BEB8-53C445D8C44E}"/>
          </ac:spMkLst>
        </pc:spChg>
        <pc:spChg chg="add del">
          <ac:chgData name="S. Malhi" userId="0e4992042fb558e6" providerId="LiveId" clId="{92B6F3EB-414C-435E-BB8A-C7A6B58450DB}" dt="2020-07-05T05:06:19.849" v="2807" actId="26606"/>
          <ac:spMkLst>
            <pc:docMk/>
            <pc:sldMk cId="35268618" sldId="261"/>
            <ac:spMk id="24" creationId="{339C8D78-A644-462F-B674-F440635E5353}"/>
          </ac:spMkLst>
        </pc:spChg>
        <pc:grpChg chg="add del">
          <ac:chgData name="S. Malhi" userId="0e4992042fb558e6" providerId="LiveId" clId="{92B6F3EB-414C-435E-BB8A-C7A6B58450DB}" dt="2020-07-05T05:06:12.321" v="2805" actId="26606"/>
          <ac:grpSpMkLst>
            <pc:docMk/>
            <pc:sldMk cId="35268618" sldId="261"/>
            <ac:grpSpMk id="15" creationId="{B6BADB90-C74B-40D6-86DC-503F65FCE8DC}"/>
          </ac:grpSpMkLst>
        </pc:grpChg>
        <pc:picChg chg="add mod">
          <ac:chgData name="S. Malhi" userId="0e4992042fb558e6" providerId="LiveId" clId="{92B6F3EB-414C-435E-BB8A-C7A6B58450DB}" dt="2020-07-26T04:41:46.763" v="10198" actId="1076"/>
          <ac:picMkLst>
            <pc:docMk/>
            <pc:sldMk cId="35268618" sldId="261"/>
            <ac:picMk id="6" creationId="{9D487636-FE5D-45DA-AE43-2EB2E014BDE0}"/>
          </ac:picMkLst>
        </pc:picChg>
        <pc:picChg chg="add del mod">
          <ac:chgData name="S. Malhi" userId="0e4992042fb558e6" providerId="LiveId" clId="{92B6F3EB-414C-435E-BB8A-C7A6B58450DB}" dt="2020-07-20T00:13:32.983" v="5733" actId="478"/>
          <ac:picMkLst>
            <pc:docMk/>
            <pc:sldMk cId="35268618" sldId="261"/>
            <ac:picMk id="8" creationId="{08EEBD76-B1E8-4CE7-9BA8-7409092A3C24}"/>
          </ac:picMkLst>
        </pc:picChg>
        <pc:picChg chg="add del">
          <ac:chgData name="S. Malhi" userId="0e4992042fb558e6" providerId="LiveId" clId="{92B6F3EB-414C-435E-BB8A-C7A6B58450DB}" dt="2020-07-05T05:06:19.849" v="2807" actId="26606"/>
          <ac:picMkLst>
            <pc:docMk/>
            <pc:sldMk cId="35268618" sldId="261"/>
            <ac:picMk id="23" creationId="{07CF545F-9C2E-4446-97CD-AD92990C2B68}"/>
          </ac:picMkLst>
        </pc:picChg>
        <pc:picChg chg="add del mod">
          <ac:chgData name="S. Malhi" userId="0e4992042fb558e6" providerId="LiveId" clId="{92B6F3EB-414C-435E-BB8A-C7A6B58450DB}" dt="2020-07-05T04:19:08.680" v="1743"/>
          <ac:picMkLst>
            <pc:docMk/>
            <pc:sldMk cId="35268618" sldId="261"/>
            <ac:picMk id="1026" creationId="{2AB5EA5B-06F0-4E69-B09A-F65EE8ABA6D6}"/>
          </ac:picMkLst>
        </pc:picChg>
        <pc:picChg chg="add del">
          <ac:chgData name="S. Malhi" userId="0e4992042fb558e6" providerId="LiveId" clId="{92B6F3EB-414C-435E-BB8A-C7A6B58450DB}" dt="2020-07-05T04:19:14.439" v="1747"/>
          <ac:picMkLst>
            <pc:docMk/>
            <pc:sldMk cId="35268618" sldId="261"/>
            <ac:picMk id="1028" creationId="{9AC44017-9806-4E73-9F16-E7D26478AD73}"/>
          </ac:picMkLst>
        </pc:picChg>
        <pc:picChg chg="add del mod">
          <ac:chgData name="S. Malhi" userId="0e4992042fb558e6" providerId="LiveId" clId="{92B6F3EB-414C-435E-BB8A-C7A6B58450DB}" dt="2020-07-05T04:20:18.586" v="1753"/>
          <ac:picMkLst>
            <pc:docMk/>
            <pc:sldMk cId="35268618" sldId="261"/>
            <ac:picMk id="1030" creationId="{D9EFF585-725B-4CC6-AB04-D91310DE0CC4}"/>
          </ac:picMkLst>
        </pc:picChg>
        <pc:picChg chg="add del mod">
          <ac:chgData name="S. Malhi" userId="0e4992042fb558e6" providerId="LiveId" clId="{92B6F3EB-414C-435E-BB8A-C7A6B58450DB}" dt="2020-07-05T04:20:24.794" v="1757"/>
          <ac:picMkLst>
            <pc:docMk/>
            <pc:sldMk cId="35268618" sldId="261"/>
            <ac:picMk id="1032" creationId="{7333B3BB-AAD3-4380-A8EE-ED14CECFD16D}"/>
          </ac:picMkLst>
        </pc:picChg>
      </pc:sldChg>
      <pc:sldChg chg="modSp new mod modNotesTx">
        <pc:chgData name="S. Malhi" userId="0e4992042fb558e6" providerId="LiveId" clId="{92B6F3EB-414C-435E-BB8A-C7A6B58450DB}" dt="2020-07-31T04:54:38.259" v="10633" actId="20577"/>
        <pc:sldMkLst>
          <pc:docMk/>
          <pc:sldMk cId="2961800498" sldId="262"/>
        </pc:sldMkLst>
        <pc:spChg chg="mod">
          <ac:chgData name="S. Malhi" userId="0e4992042fb558e6" providerId="LiveId" clId="{92B6F3EB-414C-435E-BB8A-C7A6B58450DB}" dt="2020-07-26T04:35:25.182" v="10166"/>
          <ac:spMkLst>
            <pc:docMk/>
            <pc:sldMk cId="2961800498" sldId="262"/>
            <ac:spMk id="2" creationId="{C0858754-1CD6-45C1-BB21-B1E036D4F5BF}"/>
          </ac:spMkLst>
        </pc:spChg>
        <pc:spChg chg="mod">
          <ac:chgData name="S. Malhi" userId="0e4992042fb558e6" providerId="LiveId" clId="{92B6F3EB-414C-435E-BB8A-C7A6B58450DB}" dt="2020-07-26T04:58:22.328" v="10300" actId="207"/>
          <ac:spMkLst>
            <pc:docMk/>
            <pc:sldMk cId="2961800498" sldId="262"/>
            <ac:spMk id="3" creationId="{8A2C5C4D-CEB6-4742-8F4E-7D6D0E006111}"/>
          </ac:spMkLst>
        </pc:spChg>
      </pc:sldChg>
      <pc:sldChg chg="modSp new mod">
        <pc:chgData name="S. Malhi" userId="0e4992042fb558e6" providerId="LiveId" clId="{92B6F3EB-414C-435E-BB8A-C7A6B58450DB}" dt="2020-07-27T03:58:25.848" v="10588" actId="20577"/>
        <pc:sldMkLst>
          <pc:docMk/>
          <pc:sldMk cId="1672389824" sldId="263"/>
        </pc:sldMkLst>
        <pc:spChg chg="mod">
          <ac:chgData name="S. Malhi" userId="0e4992042fb558e6" providerId="LiveId" clId="{92B6F3EB-414C-435E-BB8A-C7A6B58450DB}" dt="2020-07-26T04:35:25.182" v="10166"/>
          <ac:spMkLst>
            <pc:docMk/>
            <pc:sldMk cId="1672389824" sldId="263"/>
            <ac:spMk id="2" creationId="{B443F7F6-C80E-4FF1-B04F-F09FF6FD5631}"/>
          </ac:spMkLst>
        </pc:spChg>
        <pc:spChg chg="mod">
          <ac:chgData name="S. Malhi" userId="0e4992042fb558e6" providerId="LiveId" clId="{92B6F3EB-414C-435E-BB8A-C7A6B58450DB}" dt="2020-07-27T03:58:25.848" v="10588" actId="20577"/>
          <ac:spMkLst>
            <pc:docMk/>
            <pc:sldMk cId="1672389824" sldId="263"/>
            <ac:spMk id="3" creationId="{84E57635-0DEA-4E23-A56E-41FCD1D68BCB}"/>
          </ac:spMkLst>
        </pc:spChg>
      </pc:sldChg>
      <pc:sldChg chg="modSp new mod">
        <pc:chgData name="S. Malhi" userId="0e4992042fb558e6" providerId="LiveId" clId="{92B6F3EB-414C-435E-BB8A-C7A6B58450DB}" dt="2020-07-26T04:58:35.082" v="10302" actId="207"/>
        <pc:sldMkLst>
          <pc:docMk/>
          <pc:sldMk cId="3862979149" sldId="264"/>
        </pc:sldMkLst>
        <pc:spChg chg="mod">
          <ac:chgData name="S. Malhi" userId="0e4992042fb558e6" providerId="LiveId" clId="{92B6F3EB-414C-435E-BB8A-C7A6B58450DB}" dt="2020-07-26T04:35:25.182" v="10166"/>
          <ac:spMkLst>
            <pc:docMk/>
            <pc:sldMk cId="3862979149" sldId="264"/>
            <ac:spMk id="2" creationId="{5E3DA127-ABBF-4D1C-88B6-7D07701E21F8}"/>
          </ac:spMkLst>
        </pc:spChg>
        <pc:spChg chg="mod">
          <ac:chgData name="S. Malhi" userId="0e4992042fb558e6" providerId="LiveId" clId="{92B6F3EB-414C-435E-BB8A-C7A6B58450DB}" dt="2020-07-26T04:58:35.082" v="10302" actId="207"/>
          <ac:spMkLst>
            <pc:docMk/>
            <pc:sldMk cId="3862979149" sldId="264"/>
            <ac:spMk id="3" creationId="{FB22DD06-AF46-425C-BE28-74CEFA96372D}"/>
          </ac:spMkLst>
        </pc:spChg>
      </pc:sldChg>
      <pc:sldChg chg="modSp add mod ord">
        <pc:chgData name="S. Malhi" userId="0e4992042fb558e6" providerId="LiveId" clId="{92B6F3EB-414C-435E-BB8A-C7A6B58450DB}" dt="2020-07-26T04:58:11.169" v="10298" actId="207"/>
        <pc:sldMkLst>
          <pc:docMk/>
          <pc:sldMk cId="1147009189" sldId="265"/>
        </pc:sldMkLst>
        <pc:spChg chg="mod">
          <ac:chgData name="S. Malhi" userId="0e4992042fb558e6" providerId="LiveId" clId="{92B6F3EB-414C-435E-BB8A-C7A6B58450DB}" dt="2020-07-26T04:35:25.182" v="10166"/>
          <ac:spMkLst>
            <pc:docMk/>
            <pc:sldMk cId="1147009189" sldId="265"/>
            <ac:spMk id="2" creationId="{ED2D8894-54D0-4060-8C15-59D6C1A08850}"/>
          </ac:spMkLst>
        </pc:spChg>
        <pc:spChg chg="mod">
          <ac:chgData name="S. Malhi" userId="0e4992042fb558e6" providerId="LiveId" clId="{92B6F3EB-414C-435E-BB8A-C7A6B58450DB}" dt="2020-07-26T04:58:11.169" v="10298" actId="207"/>
          <ac:spMkLst>
            <pc:docMk/>
            <pc:sldMk cId="1147009189" sldId="265"/>
            <ac:spMk id="3" creationId="{5E1B4AF9-FC1E-4FF8-ACF0-5F7BEB8A0700}"/>
          </ac:spMkLst>
        </pc:spChg>
      </pc:sldChg>
      <pc:sldChg chg="modSp new del mod ord">
        <pc:chgData name="S. Malhi" userId="0e4992042fb558e6" providerId="LiveId" clId="{92B6F3EB-414C-435E-BB8A-C7A6B58450DB}" dt="2020-07-26T03:32:36.218" v="9275" actId="2696"/>
        <pc:sldMkLst>
          <pc:docMk/>
          <pc:sldMk cId="2056381032" sldId="265"/>
        </pc:sldMkLst>
        <pc:spChg chg="mod">
          <ac:chgData name="S. Malhi" userId="0e4992042fb558e6" providerId="LiveId" clId="{92B6F3EB-414C-435E-BB8A-C7A6B58450DB}" dt="2020-07-20T00:09:06.884" v="5630" actId="20577"/>
          <ac:spMkLst>
            <pc:docMk/>
            <pc:sldMk cId="2056381032" sldId="265"/>
            <ac:spMk id="2" creationId="{ED2D8894-54D0-4060-8C15-59D6C1A08850}"/>
          </ac:spMkLst>
        </pc:spChg>
        <pc:spChg chg="mod">
          <ac:chgData name="S. Malhi" userId="0e4992042fb558e6" providerId="LiveId" clId="{92B6F3EB-414C-435E-BB8A-C7A6B58450DB}" dt="2020-07-20T00:20:50.482" v="5982" actId="20577"/>
          <ac:spMkLst>
            <pc:docMk/>
            <pc:sldMk cId="2056381032" sldId="265"/>
            <ac:spMk id="3" creationId="{5E1B4AF9-FC1E-4FF8-ACF0-5F7BEB8A0700}"/>
          </ac:spMkLst>
        </pc:spChg>
      </pc:sldChg>
      <pc:sldChg chg="modSp new del mod">
        <pc:chgData name="S. Malhi" userId="0e4992042fb558e6" providerId="LiveId" clId="{92B6F3EB-414C-435E-BB8A-C7A6B58450DB}" dt="2020-07-05T06:17:32.147" v="3997" actId="47"/>
        <pc:sldMkLst>
          <pc:docMk/>
          <pc:sldMk cId="4208895791" sldId="266"/>
        </pc:sldMkLst>
        <pc:spChg chg="mod">
          <ac:chgData name="S. Malhi" userId="0e4992042fb558e6" providerId="LiveId" clId="{92B6F3EB-414C-435E-BB8A-C7A6B58450DB}" dt="2020-07-05T05:54:12.886" v="3778" actId="122"/>
          <ac:spMkLst>
            <pc:docMk/>
            <pc:sldMk cId="4208895791" sldId="266"/>
            <ac:spMk id="2" creationId="{70F4F64A-38B6-4191-B336-D282F23A8BDC}"/>
          </ac:spMkLst>
        </pc:spChg>
        <pc:spChg chg="mod">
          <ac:chgData name="S. Malhi" userId="0e4992042fb558e6" providerId="LiveId" clId="{92B6F3EB-414C-435E-BB8A-C7A6B58450DB}" dt="2020-07-05T03:57:20.755" v="459"/>
          <ac:spMkLst>
            <pc:docMk/>
            <pc:sldMk cId="4208895791" sldId="266"/>
            <ac:spMk id="3" creationId="{C9C16C1C-0C93-45D2-95CF-69409B614315}"/>
          </ac:spMkLst>
        </pc:spChg>
      </pc:sldChg>
      <pc:sldChg chg="modSp new mod">
        <pc:chgData name="S. Malhi" userId="0e4992042fb558e6" providerId="LiveId" clId="{92B6F3EB-414C-435E-BB8A-C7A6B58450DB}" dt="2020-07-26T05:05:54.729" v="10329" actId="207"/>
        <pc:sldMkLst>
          <pc:docMk/>
          <pc:sldMk cId="1518691714" sldId="267"/>
        </pc:sldMkLst>
        <pc:spChg chg="mod">
          <ac:chgData name="S. Malhi" userId="0e4992042fb558e6" providerId="LiveId" clId="{92B6F3EB-414C-435E-BB8A-C7A6B58450DB}" dt="2020-07-26T04:35:25.182" v="10166"/>
          <ac:spMkLst>
            <pc:docMk/>
            <pc:sldMk cId="1518691714" sldId="267"/>
            <ac:spMk id="2" creationId="{05ED1075-59FB-45D3-A3F6-CD8149A3BD9E}"/>
          </ac:spMkLst>
        </pc:spChg>
        <pc:spChg chg="mod">
          <ac:chgData name="S. Malhi" userId="0e4992042fb558e6" providerId="LiveId" clId="{92B6F3EB-414C-435E-BB8A-C7A6B58450DB}" dt="2020-07-26T05:05:54.729" v="10329" actId="207"/>
          <ac:spMkLst>
            <pc:docMk/>
            <pc:sldMk cId="1518691714" sldId="267"/>
            <ac:spMk id="3" creationId="{443E057A-07AB-4BA2-A40A-62FF9BD2DC9F}"/>
          </ac:spMkLst>
        </pc:spChg>
      </pc:sldChg>
      <pc:sldChg chg="modSp new del mod">
        <pc:chgData name="S. Malhi" userId="0e4992042fb558e6" providerId="LiveId" clId="{92B6F3EB-414C-435E-BB8A-C7A6B58450DB}" dt="2020-07-20T03:53:58.150" v="7218" actId="47"/>
        <pc:sldMkLst>
          <pc:docMk/>
          <pc:sldMk cId="4124479057" sldId="268"/>
        </pc:sldMkLst>
        <pc:spChg chg="mod">
          <ac:chgData name="S. Malhi" userId="0e4992042fb558e6" providerId="LiveId" clId="{92B6F3EB-414C-435E-BB8A-C7A6B58450DB}" dt="2020-07-05T05:54:19.926" v="3781" actId="122"/>
          <ac:spMkLst>
            <pc:docMk/>
            <pc:sldMk cId="4124479057" sldId="268"/>
            <ac:spMk id="2" creationId="{E4B3096F-92CA-4C44-9A44-187AFE65925B}"/>
          </ac:spMkLst>
        </pc:spChg>
        <pc:spChg chg="mod">
          <ac:chgData name="S. Malhi" userId="0e4992042fb558e6" providerId="LiveId" clId="{92B6F3EB-414C-435E-BB8A-C7A6B58450DB}" dt="2020-07-05T03:59:18.353" v="488"/>
          <ac:spMkLst>
            <pc:docMk/>
            <pc:sldMk cId="4124479057" sldId="268"/>
            <ac:spMk id="3" creationId="{E59C25A5-D4FB-482B-B1B1-B9A182EDDD78}"/>
          </ac:spMkLst>
        </pc:spChg>
      </pc:sldChg>
      <pc:sldChg chg="addSp delSp modSp new del mod modNotesTx">
        <pc:chgData name="S. Malhi" userId="0e4992042fb558e6" providerId="LiveId" clId="{92B6F3EB-414C-435E-BB8A-C7A6B58450DB}" dt="2020-07-20T03:27:24.871" v="6642" actId="47"/>
        <pc:sldMkLst>
          <pc:docMk/>
          <pc:sldMk cId="2951536833" sldId="269"/>
        </pc:sldMkLst>
        <pc:spChg chg="mod">
          <ac:chgData name="S. Malhi" userId="0e4992042fb558e6" providerId="LiveId" clId="{92B6F3EB-414C-435E-BB8A-C7A6B58450DB}" dt="2020-07-05T05:52:31.137" v="3762" actId="122"/>
          <ac:spMkLst>
            <pc:docMk/>
            <pc:sldMk cId="2951536833" sldId="269"/>
            <ac:spMk id="2" creationId="{7C105C1F-D072-4E78-BCA0-29B546889CE8}"/>
          </ac:spMkLst>
        </pc:spChg>
        <pc:spChg chg="mod">
          <ac:chgData name="S. Malhi" userId="0e4992042fb558e6" providerId="LiveId" clId="{92B6F3EB-414C-435E-BB8A-C7A6B58450DB}" dt="2020-07-20T03:25:24.833" v="6621" actId="21"/>
          <ac:spMkLst>
            <pc:docMk/>
            <pc:sldMk cId="2951536833" sldId="269"/>
            <ac:spMk id="3" creationId="{2325AA50-872C-42A9-A464-5056C436439D}"/>
          </ac:spMkLst>
        </pc:spChg>
        <pc:picChg chg="add del mod">
          <ac:chgData name="S. Malhi" userId="0e4992042fb558e6" providerId="LiveId" clId="{92B6F3EB-414C-435E-BB8A-C7A6B58450DB}" dt="2020-07-05T04:58:54.085" v="2679" actId="21"/>
          <ac:picMkLst>
            <pc:docMk/>
            <pc:sldMk cId="2951536833" sldId="269"/>
            <ac:picMk id="5" creationId="{7C5C5373-0017-4581-883C-9EDB3AA57567}"/>
          </ac:picMkLst>
        </pc:picChg>
        <pc:picChg chg="add del mod">
          <ac:chgData name="S. Malhi" userId="0e4992042fb558e6" providerId="LiveId" clId="{92B6F3EB-414C-435E-BB8A-C7A6B58450DB}" dt="2020-07-05T05:05:35.116" v="2800"/>
          <ac:picMkLst>
            <pc:docMk/>
            <pc:sldMk cId="2951536833" sldId="269"/>
            <ac:picMk id="6" creationId="{4410AB56-B376-4773-93E5-AFBB0B3350DE}"/>
          </ac:picMkLst>
        </pc:picChg>
        <pc:picChg chg="add del mod">
          <ac:chgData name="S. Malhi" userId="0e4992042fb558e6" providerId="LiveId" clId="{92B6F3EB-414C-435E-BB8A-C7A6B58450DB}" dt="2020-07-20T03:27:23.168" v="6641" actId="21"/>
          <ac:picMkLst>
            <pc:docMk/>
            <pc:sldMk cId="2951536833" sldId="269"/>
            <ac:picMk id="7" creationId="{494DF628-DBCA-46D0-A29A-EA711F1E8094}"/>
          </ac:picMkLst>
        </pc:picChg>
      </pc:sldChg>
      <pc:sldChg chg="addSp delSp modSp new del">
        <pc:chgData name="S. Malhi" userId="0e4992042fb558e6" providerId="LiveId" clId="{92B6F3EB-414C-435E-BB8A-C7A6B58450DB}" dt="2020-07-05T04:36:01.649" v="2321" actId="47"/>
        <pc:sldMkLst>
          <pc:docMk/>
          <pc:sldMk cId="3024235144" sldId="270"/>
        </pc:sldMkLst>
        <pc:picChg chg="add del mod">
          <ac:chgData name="S. Malhi" userId="0e4992042fb558e6" providerId="LiveId" clId="{92B6F3EB-414C-435E-BB8A-C7A6B58450DB}" dt="2020-07-05T04:20:34.390" v="1761" actId="21"/>
          <ac:picMkLst>
            <pc:docMk/>
            <pc:sldMk cId="3024235144" sldId="270"/>
            <ac:picMk id="2050" creationId="{A094D1E4-F714-4A90-BD7E-4D0575E06BCF}"/>
          </ac:picMkLst>
        </pc:picChg>
      </pc:sldChg>
      <pc:sldChg chg="addSp modSp new mod modNotesTx">
        <pc:chgData name="S. Malhi" userId="0e4992042fb558e6" providerId="LiveId" clId="{92B6F3EB-414C-435E-BB8A-C7A6B58450DB}" dt="2020-07-26T04:57:57.214" v="10296" actId="207"/>
        <pc:sldMkLst>
          <pc:docMk/>
          <pc:sldMk cId="3035646544" sldId="271"/>
        </pc:sldMkLst>
        <pc:spChg chg="mod">
          <ac:chgData name="S. Malhi" userId="0e4992042fb558e6" providerId="LiveId" clId="{92B6F3EB-414C-435E-BB8A-C7A6B58450DB}" dt="2020-07-26T04:35:25.182" v="10166"/>
          <ac:spMkLst>
            <pc:docMk/>
            <pc:sldMk cId="3035646544" sldId="271"/>
            <ac:spMk id="2" creationId="{09048D3F-1DDF-449F-8585-78BB5BB12FB2}"/>
          </ac:spMkLst>
        </pc:spChg>
        <pc:spChg chg="mod">
          <ac:chgData name="S. Malhi" userId="0e4992042fb558e6" providerId="LiveId" clId="{92B6F3EB-414C-435E-BB8A-C7A6B58450DB}" dt="2020-07-26T04:57:57.214" v="10296" actId="207"/>
          <ac:spMkLst>
            <pc:docMk/>
            <pc:sldMk cId="3035646544" sldId="271"/>
            <ac:spMk id="3" creationId="{E8B43E90-5DB8-4AAE-AA94-2806587C8D07}"/>
          </ac:spMkLst>
        </pc:spChg>
        <pc:picChg chg="add mod">
          <ac:chgData name="S. Malhi" userId="0e4992042fb558e6" providerId="LiveId" clId="{92B6F3EB-414C-435E-BB8A-C7A6B58450DB}" dt="2020-07-26T04:23:57.479" v="10125" actId="1076"/>
          <ac:picMkLst>
            <pc:docMk/>
            <pc:sldMk cId="3035646544" sldId="271"/>
            <ac:picMk id="4" creationId="{D3C12B62-DEC5-4E00-AD1D-756ECC3264D7}"/>
          </ac:picMkLst>
        </pc:picChg>
      </pc:sldChg>
      <pc:sldChg chg="modSp new del mod ord">
        <pc:chgData name="S. Malhi" userId="0e4992042fb558e6" providerId="LiveId" clId="{92B6F3EB-414C-435E-BB8A-C7A6B58450DB}" dt="2020-07-20T03:44:33.535" v="7063" actId="47"/>
        <pc:sldMkLst>
          <pc:docMk/>
          <pc:sldMk cId="2252730527" sldId="272"/>
        </pc:sldMkLst>
        <pc:spChg chg="mod">
          <ac:chgData name="S. Malhi" userId="0e4992042fb558e6" providerId="LiveId" clId="{92B6F3EB-414C-435E-BB8A-C7A6B58450DB}" dt="2020-07-20T01:37:44.723" v="6378" actId="20577"/>
          <ac:spMkLst>
            <pc:docMk/>
            <pc:sldMk cId="2252730527" sldId="272"/>
            <ac:spMk id="2" creationId="{73B7B405-CA1E-4206-8776-ED4183B0871E}"/>
          </ac:spMkLst>
        </pc:spChg>
        <pc:spChg chg="mod">
          <ac:chgData name="S. Malhi" userId="0e4992042fb558e6" providerId="LiveId" clId="{92B6F3EB-414C-435E-BB8A-C7A6B58450DB}" dt="2020-07-20T03:44:20.828" v="7062" actId="20577"/>
          <ac:spMkLst>
            <pc:docMk/>
            <pc:sldMk cId="2252730527" sldId="272"/>
            <ac:spMk id="3" creationId="{5C169CB4-263A-48A6-89DC-54348134441E}"/>
          </ac:spMkLst>
        </pc:spChg>
      </pc:sldChg>
      <pc:sldChg chg="modSp new del mod">
        <pc:chgData name="S. Malhi" userId="0e4992042fb558e6" providerId="LiveId" clId="{92B6F3EB-414C-435E-BB8A-C7A6B58450DB}" dt="2020-07-20T01:35:41.746" v="6291" actId="47"/>
        <pc:sldMkLst>
          <pc:docMk/>
          <pc:sldMk cId="341095938" sldId="273"/>
        </pc:sldMkLst>
        <pc:spChg chg="mod">
          <ac:chgData name="S. Malhi" userId="0e4992042fb558e6" providerId="LiveId" clId="{92B6F3EB-414C-435E-BB8A-C7A6B58450DB}" dt="2020-07-20T01:35:10.347" v="6290" actId="27636"/>
          <ac:spMkLst>
            <pc:docMk/>
            <pc:sldMk cId="341095938" sldId="273"/>
            <ac:spMk id="3" creationId="{8B8F520D-2C13-4A5E-A2A9-6927D80A760B}"/>
          </ac:spMkLst>
        </pc:spChg>
      </pc:sldChg>
      <pc:sldChg chg="addSp delSp modSp new add del mod">
        <pc:chgData name="S. Malhi" userId="0e4992042fb558e6" providerId="LiveId" clId="{92B6F3EB-414C-435E-BB8A-C7A6B58450DB}" dt="2020-07-05T05:14:22.089" v="3195" actId="47"/>
        <pc:sldMkLst>
          <pc:docMk/>
          <pc:sldMk cId="2584140724" sldId="273"/>
        </pc:sldMkLst>
        <pc:spChg chg="mod">
          <ac:chgData name="S. Malhi" userId="0e4992042fb558e6" providerId="LiveId" clId="{92B6F3EB-414C-435E-BB8A-C7A6B58450DB}" dt="2020-07-05T05:13:49.780" v="3172"/>
          <ac:spMkLst>
            <pc:docMk/>
            <pc:sldMk cId="2584140724" sldId="273"/>
            <ac:spMk id="2" creationId="{69A2F17B-99FA-4931-8B29-FAA249F7E4EB}"/>
          </ac:spMkLst>
        </pc:spChg>
        <pc:spChg chg="add del mod">
          <ac:chgData name="S. Malhi" userId="0e4992042fb558e6" providerId="LiveId" clId="{92B6F3EB-414C-435E-BB8A-C7A6B58450DB}" dt="2020-07-05T05:14:10.414" v="3192"/>
          <ac:spMkLst>
            <pc:docMk/>
            <pc:sldMk cId="2584140724" sldId="273"/>
            <ac:spMk id="3" creationId="{DFA61D60-8FDF-4450-A4BC-3E093243FEA4}"/>
          </ac:spMkLst>
        </pc:spChg>
        <pc:picChg chg="add del mod ord">
          <ac:chgData name="S. Malhi" userId="0e4992042fb558e6" providerId="LiveId" clId="{92B6F3EB-414C-435E-BB8A-C7A6B58450DB}" dt="2020-07-05T05:13:59.467" v="3184" actId="22"/>
          <ac:picMkLst>
            <pc:docMk/>
            <pc:sldMk cId="2584140724" sldId="273"/>
            <ac:picMk id="5" creationId="{DCD7E44F-63D0-4CC9-ADA9-B67257C3E856}"/>
          </ac:picMkLst>
        </pc:picChg>
      </pc:sldChg>
      <pc:sldChg chg="addSp delSp modSp new mod ord setBg">
        <pc:chgData name="S. Malhi" userId="0e4992042fb558e6" providerId="LiveId" clId="{92B6F3EB-414C-435E-BB8A-C7A6B58450DB}" dt="2020-07-26T04:57:46.648" v="10294" actId="207"/>
        <pc:sldMkLst>
          <pc:docMk/>
          <pc:sldMk cId="3187578479" sldId="274"/>
        </pc:sldMkLst>
        <pc:spChg chg="mod">
          <ac:chgData name="S. Malhi" userId="0e4992042fb558e6" providerId="LiveId" clId="{92B6F3EB-414C-435E-BB8A-C7A6B58450DB}" dt="2020-07-26T04:35:25.182" v="10166"/>
          <ac:spMkLst>
            <pc:docMk/>
            <pc:sldMk cId="3187578479" sldId="274"/>
            <ac:spMk id="2" creationId="{7AAFF382-E18B-4058-9E80-6C7009AD8DEE}"/>
          </ac:spMkLst>
        </pc:spChg>
        <pc:spChg chg="mod">
          <ac:chgData name="S. Malhi" userId="0e4992042fb558e6" providerId="LiveId" clId="{92B6F3EB-414C-435E-BB8A-C7A6B58450DB}" dt="2020-07-26T04:42:47.813" v="10204" actId="403"/>
          <ac:spMkLst>
            <pc:docMk/>
            <pc:sldMk cId="3187578479" sldId="274"/>
            <ac:spMk id="3" creationId="{30F61083-A5D0-42D9-A0A1-9DCECB162298}"/>
          </ac:spMkLst>
        </pc:spChg>
        <pc:spChg chg="add del">
          <ac:chgData name="S. Malhi" userId="0e4992042fb558e6" providerId="LiveId" clId="{92B6F3EB-414C-435E-BB8A-C7A6B58450DB}" dt="2020-07-05T05:43:05.455" v="3671" actId="26606"/>
          <ac:spMkLst>
            <pc:docMk/>
            <pc:sldMk cId="3187578479" sldId="274"/>
            <ac:spMk id="11" creationId="{AAAE94E3-A7DB-4868-B1E3-E49703488BBC}"/>
          </ac:spMkLst>
        </pc:spChg>
        <pc:spChg chg="add del">
          <ac:chgData name="S. Malhi" userId="0e4992042fb558e6" providerId="LiveId" clId="{92B6F3EB-414C-435E-BB8A-C7A6B58450DB}" dt="2020-07-05T05:43:05.455" v="3671" actId="26606"/>
          <ac:spMkLst>
            <pc:docMk/>
            <pc:sldMk cId="3187578479" sldId="274"/>
            <ac:spMk id="17" creationId="{3873B707-463F-40B0-8227-E8CC6C67EB25}"/>
          </ac:spMkLst>
        </pc:spChg>
        <pc:spChg chg="add del">
          <ac:chgData name="S. Malhi" userId="0e4992042fb558e6" providerId="LiveId" clId="{92B6F3EB-414C-435E-BB8A-C7A6B58450DB}" dt="2020-07-05T05:43:05.455" v="3671" actId="26606"/>
          <ac:spMkLst>
            <pc:docMk/>
            <pc:sldMk cId="3187578479" sldId="274"/>
            <ac:spMk id="19" creationId="{C13237C8-E62C-4F0D-A318-BD6FB6C2D138}"/>
          </ac:spMkLst>
        </pc:spChg>
        <pc:spChg chg="add mod">
          <ac:chgData name="S. Malhi" userId="0e4992042fb558e6" providerId="LiveId" clId="{92B6F3EB-414C-435E-BB8A-C7A6B58450DB}" dt="2020-07-26T04:57:46.648" v="10294" actId="207"/>
          <ac:spMkLst>
            <pc:docMk/>
            <pc:sldMk cId="3187578479" sldId="274"/>
            <ac:spMk id="20" creationId="{4AD40A88-FE16-4EF5-A1C7-8958F89C2A9D}"/>
          </ac:spMkLst>
        </pc:spChg>
        <pc:spChg chg="add del">
          <ac:chgData name="S. Malhi" userId="0e4992042fb558e6" providerId="LiveId" clId="{92B6F3EB-414C-435E-BB8A-C7A6B58450DB}" dt="2020-07-05T05:43:05.455" v="3671" actId="26606"/>
          <ac:spMkLst>
            <pc:docMk/>
            <pc:sldMk cId="3187578479" sldId="274"/>
            <ac:spMk id="21" creationId="{19C9EAEA-39D0-4B0E-A0EB-51E7B26740B1}"/>
          </ac:spMkLst>
        </pc:spChg>
        <pc:spChg chg="add del">
          <ac:chgData name="S. Malhi" userId="0e4992042fb558e6" providerId="LiveId" clId="{92B6F3EB-414C-435E-BB8A-C7A6B58450DB}" dt="2020-07-05T05:43:05.455" v="3671" actId="26606"/>
          <ac:spMkLst>
            <pc:docMk/>
            <pc:sldMk cId="3187578479" sldId="274"/>
            <ac:spMk id="23" creationId="{8CB5D2D7-DF65-4E86-BFBA-FFB9B5ACEB64}"/>
          </ac:spMkLst>
        </pc:spChg>
        <pc:spChg chg="add del">
          <ac:chgData name="S. Malhi" userId="0e4992042fb558e6" providerId="LiveId" clId="{92B6F3EB-414C-435E-BB8A-C7A6B58450DB}" dt="2020-07-05T05:43:19.691" v="3673" actId="26606"/>
          <ac:spMkLst>
            <pc:docMk/>
            <pc:sldMk cId="3187578479" sldId="274"/>
            <ac:spMk id="25" creationId="{8F7AFB9A-7364-478C-B48B-8523CDD9AE8D}"/>
          </ac:spMkLst>
        </pc:spChg>
        <pc:spChg chg="add del">
          <ac:chgData name="S. Malhi" userId="0e4992042fb558e6" providerId="LiveId" clId="{92B6F3EB-414C-435E-BB8A-C7A6B58450DB}" dt="2020-07-05T05:43:19.691" v="3673" actId="26606"/>
          <ac:spMkLst>
            <pc:docMk/>
            <pc:sldMk cId="3187578479" sldId="274"/>
            <ac:spMk id="26" creationId="{36678033-86B6-40E6-BE90-78D8ED4E3A31}"/>
          </ac:spMkLst>
        </pc:spChg>
        <pc:spChg chg="add del">
          <ac:chgData name="S. Malhi" userId="0e4992042fb558e6" providerId="LiveId" clId="{92B6F3EB-414C-435E-BB8A-C7A6B58450DB}" dt="2020-07-05T05:43:19.691" v="3673" actId="26606"/>
          <ac:spMkLst>
            <pc:docMk/>
            <pc:sldMk cId="3187578479" sldId="274"/>
            <ac:spMk id="27" creationId="{D2542E1A-076E-4A34-BB67-2BF961754E0C}"/>
          </ac:spMkLst>
        </pc:spChg>
        <pc:spChg chg="add del">
          <ac:chgData name="S. Malhi" userId="0e4992042fb558e6" providerId="LiveId" clId="{92B6F3EB-414C-435E-BB8A-C7A6B58450DB}" dt="2020-07-05T05:43:19.691" v="3673" actId="26606"/>
          <ac:spMkLst>
            <pc:docMk/>
            <pc:sldMk cId="3187578479" sldId="274"/>
            <ac:spMk id="28" creationId="{75C56826-D4E5-42ED-8529-079651CB3005}"/>
          </ac:spMkLst>
        </pc:spChg>
        <pc:spChg chg="add del">
          <ac:chgData name="S. Malhi" userId="0e4992042fb558e6" providerId="LiveId" clId="{92B6F3EB-414C-435E-BB8A-C7A6B58450DB}" dt="2020-07-05T05:43:19.691" v="3673" actId="26606"/>
          <ac:spMkLst>
            <pc:docMk/>
            <pc:sldMk cId="3187578479" sldId="274"/>
            <ac:spMk id="29" creationId="{82095FCE-EF05-4443-B97A-85DEE3A5CA17}"/>
          </ac:spMkLst>
        </pc:spChg>
        <pc:grpChg chg="add del">
          <ac:chgData name="S. Malhi" userId="0e4992042fb558e6" providerId="LiveId" clId="{92B6F3EB-414C-435E-BB8A-C7A6B58450DB}" dt="2020-07-05T05:43:05.455" v="3671" actId="26606"/>
          <ac:grpSpMkLst>
            <pc:docMk/>
            <pc:sldMk cId="3187578479" sldId="274"/>
            <ac:grpSpMk id="13" creationId="{1DE889C7-FAD6-4397-98E2-05D503484459}"/>
          </ac:grpSpMkLst>
        </pc:grpChg>
        <pc:picChg chg="add del mod">
          <ac:chgData name="S. Malhi" userId="0e4992042fb558e6" providerId="LiveId" clId="{92B6F3EB-414C-435E-BB8A-C7A6B58450DB}" dt="2020-07-05T05:37:27.535" v="3574"/>
          <ac:picMkLst>
            <pc:docMk/>
            <pc:sldMk cId="3187578479" sldId="274"/>
            <ac:picMk id="4" creationId="{6B6BE506-B09E-4A90-B63B-492E747D9D73}"/>
          </ac:picMkLst>
        </pc:picChg>
        <pc:picChg chg="add mod ord">
          <ac:chgData name="S. Malhi" userId="0e4992042fb558e6" providerId="LiveId" clId="{92B6F3EB-414C-435E-BB8A-C7A6B58450DB}" dt="2020-07-05T06:13:43.578" v="3972" actId="1076"/>
          <ac:picMkLst>
            <pc:docMk/>
            <pc:sldMk cId="3187578479" sldId="274"/>
            <ac:picMk id="5" creationId="{9CF68AF4-EC43-40CF-9C79-F687205D95EE}"/>
          </ac:picMkLst>
        </pc:picChg>
        <pc:picChg chg="add mod">
          <ac:chgData name="S. Malhi" userId="0e4992042fb558e6" providerId="LiveId" clId="{92B6F3EB-414C-435E-BB8A-C7A6B58450DB}" dt="2020-07-05T06:13:59.511" v="3974" actId="1076"/>
          <ac:picMkLst>
            <pc:docMk/>
            <pc:sldMk cId="3187578479" sldId="274"/>
            <ac:picMk id="6" creationId="{3ED7600B-FA38-4969-B68A-350F7A2A6AEA}"/>
          </ac:picMkLst>
        </pc:picChg>
        <pc:cxnChg chg="add del">
          <ac:chgData name="S. Malhi" userId="0e4992042fb558e6" providerId="LiveId" clId="{92B6F3EB-414C-435E-BB8A-C7A6B58450DB}" dt="2020-07-05T05:51:49.974" v="3756" actId="11529"/>
          <ac:cxnSpMkLst>
            <pc:docMk/>
            <pc:sldMk cId="3187578479" sldId="274"/>
            <ac:cxnSpMk id="8" creationId="{96911266-A309-4AA2-A869-F138C10A3D00}"/>
          </ac:cxnSpMkLst>
        </pc:cxnChg>
        <pc:cxnChg chg="add mod">
          <ac:chgData name="S. Malhi" userId="0e4992042fb558e6" providerId="LiveId" clId="{92B6F3EB-414C-435E-BB8A-C7A6B58450DB}" dt="2020-07-26T04:42:26.208" v="10202" actId="1076"/>
          <ac:cxnSpMkLst>
            <pc:docMk/>
            <pc:sldMk cId="3187578479" sldId="274"/>
            <ac:cxnSpMk id="10" creationId="{898BFC37-5D99-4CD6-A601-F1133A8BDEC5}"/>
          </ac:cxnSpMkLst>
        </pc:cxnChg>
      </pc:sldChg>
      <pc:sldChg chg="addSp delSp modSp new mod ord modAnim modNotesTx">
        <pc:chgData name="S. Malhi" userId="0e4992042fb558e6" providerId="LiveId" clId="{92B6F3EB-414C-435E-BB8A-C7A6B58450DB}" dt="2020-07-31T04:45:01.784" v="10607" actId="20577"/>
        <pc:sldMkLst>
          <pc:docMk/>
          <pc:sldMk cId="914673802" sldId="275"/>
        </pc:sldMkLst>
        <pc:spChg chg="mod">
          <ac:chgData name="S. Malhi" userId="0e4992042fb558e6" providerId="LiveId" clId="{92B6F3EB-414C-435E-BB8A-C7A6B58450DB}" dt="2020-07-26T04:35:25.182" v="10166"/>
          <ac:spMkLst>
            <pc:docMk/>
            <pc:sldMk cId="914673802" sldId="275"/>
            <ac:spMk id="2" creationId="{C6AFE191-E301-483D-934B-BF8A8348CA57}"/>
          </ac:spMkLst>
        </pc:spChg>
        <pc:spChg chg="mod">
          <ac:chgData name="S. Malhi" userId="0e4992042fb558e6" providerId="LiveId" clId="{92B6F3EB-414C-435E-BB8A-C7A6B58450DB}" dt="2020-07-27T04:01:05.159" v="10593" actId="207"/>
          <ac:spMkLst>
            <pc:docMk/>
            <pc:sldMk cId="914673802" sldId="275"/>
            <ac:spMk id="3" creationId="{20A93DBA-62EC-4E2C-B3A6-12BE40146B60}"/>
          </ac:spMkLst>
        </pc:spChg>
        <pc:picChg chg="add del mod ord">
          <ac:chgData name="S. Malhi" userId="0e4992042fb558e6" providerId="LiveId" clId="{92B6F3EB-414C-435E-BB8A-C7A6B58450DB}" dt="2020-07-27T03:55:16.070" v="10537"/>
          <ac:picMkLst>
            <pc:docMk/>
            <pc:sldMk cId="914673802" sldId="275"/>
            <ac:picMk id="5" creationId="{910382EC-4109-4D6F-B3E1-889089B4766D}"/>
          </ac:picMkLst>
        </pc:picChg>
      </pc:sldChg>
      <pc:sldChg chg="modSp new del mod ord">
        <pc:chgData name="S. Malhi" userId="0e4992042fb558e6" providerId="LiveId" clId="{92B6F3EB-414C-435E-BB8A-C7A6B58450DB}" dt="2020-07-20T03:34:56.708" v="6682" actId="47"/>
        <pc:sldMkLst>
          <pc:docMk/>
          <pc:sldMk cId="4233609075" sldId="276"/>
        </pc:sldMkLst>
        <pc:spChg chg="mod">
          <ac:chgData name="S. Malhi" userId="0e4992042fb558e6" providerId="LiveId" clId="{92B6F3EB-414C-435E-BB8A-C7A6B58450DB}" dt="2020-07-05T05:28:31.631" v="3447" actId="20577"/>
          <ac:spMkLst>
            <pc:docMk/>
            <pc:sldMk cId="4233609075" sldId="276"/>
            <ac:spMk id="3" creationId="{FFDDACD6-3151-440E-8336-1A139A30639F}"/>
          </ac:spMkLst>
        </pc:spChg>
      </pc:sldChg>
      <pc:sldChg chg="modSp new del mod">
        <pc:chgData name="S. Malhi" userId="0e4992042fb558e6" providerId="LiveId" clId="{92B6F3EB-414C-435E-BB8A-C7A6B58450DB}" dt="2020-07-05T06:16:02.408" v="3977" actId="2696"/>
        <pc:sldMkLst>
          <pc:docMk/>
          <pc:sldMk cId="897902932" sldId="277"/>
        </pc:sldMkLst>
        <pc:spChg chg="mod">
          <ac:chgData name="S. Malhi" userId="0e4992042fb558e6" providerId="LiveId" clId="{92B6F3EB-414C-435E-BB8A-C7A6B58450DB}" dt="2020-07-05T05:53:58.605" v="3773" actId="122"/>
          <ac:spMkLst>
            <pc:docMk/>
            <pc:sldMk cId="897902932" sldId="277"/>
            <ac:spMk id="2" creationId="{1E10BD99-801D-4BC0-86CA-D0C684FEA264}"/>
          </ac:spMkLst>
        </pc:spChg>
        <pc:spChg chg="mod">
          <ac:chgData name="S. Malhi" userId="0e4992042fb558e6" providerId="LiveId" clId="{92B6F3EB-414C-435E-BB8A-C7A6B58450DB}" dt="2020-07-05T05:32:40.257" v="3480"/>
          <ac:spMkLst>
            <pc:docMk/>
            <pc:sldMk cId="897902932" sldId="277"/>
            <ac:spMk id="3" creationId="{E5367852-D592-43B7-997B-E20E05121D50}"/>
          </ac:spMkLst>
        </pc:spChg>
      </pc:sldChg>
      <pc:sldChg chg="modSp add mod ord">
        <pc:chgData name="S. Malhi" userId="0e4992042fb558e6" providerId="LiveId" clId="{92B6F3EB-414C-435E-BB8A-C7A6B58450DB}" dt="2020-07-27T03:57:10.604" v="10553" actId="20577"/>
        <pc:sldMkLst>
          <pc:docMk/>
          <pc:sldMk cId="1452488085" sldId="277"/>
        </pc:sldMkLst>
        <pc:spChg chg="mod">
          <ac:chgData name="S. Malhi" userId="0e4992042fb558e6" providerId="LiveId" clId="{92B6F3EB-414C-435E-BB8A-C7A6B58450DB}" dt="2020-07-26T04:35:25.182" v="10166"/>
          <ac:spMkLst>
            <pc:docMk/>
            <pc:sldMk cId="1452488085" sldId="277"/>
            <ac:spMk id="2" creationId="{1E10BD99-801D-4BC0-86CA-D0C684FEA264}"/>
          </ac:spMkLst>
        </pc:spChg>
        <pc:spChg chg="mod">
          <ac:chgData name="S. Malhi" userId="0e4992042fb558e6" providerId="LiveId" clId="{92B6F3EB-414C-435E-BB8A-C7A6B58450DB}" dt="2020-07-27T03:57:10.604" v="10553" actId="20577"/>
          <ac:spMkLst>
            <pc:docMk/>
            <pc:sldMk cId="1452488085" sldId="277"/>
            <ac:spMk id="3" creationId="{E5367852-D592-43B7-997B-E20E05121D50}"/>
          </ac:spMkLst>
        </pc:spChg>
      </pc:sldChg>
      <pc:sldChg chg="modSp new add del mod ord">
        <pc:chgData name="S. Malhi" userId="0e4992042fb558e6" providerId="LiveId" clId="{92B6F3EB-414C-435E-BB8A-C7A6B58450DB}" dt="2020-07-26T05:04:05.578" v="10328" actId="20577"/>
        <pc:sldMkLst>
          <pc:docMk/>
          <pc:sldMk cId="1550194310" sldId="278"/>
        </pc:sldMkLst>
        <pc:spChg chg="mod">
          <ac:chgData name="S. Malhi" userId="0e4992042fb558e6" providerId="LiveId" clId="{92B6F3EB-414C-435E-BB8A-C7A6B58450DB}" dt="2020-07-26T04:35:25.182" v="10166"/>
          <ac:spMkLst>
            <pc:docMk/>
            <pc:sldMk cId="1550194310" sldId="278"/>
            <ac:spMk id="2" creationId="{A0A46C0F-5016-4788-B135-CAE5E5A246D4}"/>
          </ac:spMkLst>
        </pc:spChg>
        <pc:spChg chg="mod">
          <ac:chgData name="S. Malhi" userId="0e4992042fb558e6" providerId="LiveId" clId="{92B6F3EB-414C-435E-BB8A-C7A6B58450DB}" dt="2020-07-26T05:04:05.578" v="10328" actId="20577"/>
          <ac:spMkLst>
            <pc:docMk/>
            <pc:sldMk cId="1550194310" sldId="278"/>
            <ac:spMk id="3" creationId="{E2379D6C-D0A3-4BAE-8081-8E371149050E}"/>
          </ac:spMkLst>
        </pc:spChg>
      </pc:sldChg>
      <pc:sldChg chg="add del">
        <pc:chgData name="S. Malhi" userId="0e4992042fb558e6" providerId="LiveId" clId="{92B6F3EB-414C-435E-BB8A-C7A6B58450DB}" dt="2020-07-05T06:17:12.783" v="3993"/>
        <pc:sldMkLst>
          <pc:docMk/>
          <pc:sldMk cId="4284923454" sldId="278"/>
        </pc:sldMkLst>
      </pc:sldChg>
      <pc:sldChg chg="modSp new del mod ord">
        <pc:chgData name="S. Malhi" userId="0e4992042fb558e6" providerId="LiveId" clId="{92B6F3EB-414C-435E-BB8A-C7A6B58450DB}" dt="2020-07-20T00:30:10.342" v="6210" actId="47"/>
        <pc:sldMkLst>
          <pc:docMk/>
          <pc:sldMk cId="2459017246" sldId="279"/>
        </pc:sldMkLst>
        <pc:spChg chg="mod">
          <ac:chgData name="S. Malhi" userId="0e4992042fb558e6" providerId="LiveId" clId="{92B6F3EB-414C-435E-BB8A-C7A6B58450DB}" dt="2020-07-05T05:54:02.549" v="3774" actId="122"/>
          <ac:spMkLst>
            <pc:docMk/>
            <pc:sldMk cId="2459017246" sldId="279"/>
            <ac:spMk id="2" creationId="{27D90E26-DFF8-4912-8EE7-795694029220}"/>
          </ac:spMkLst>
        </pc:spChg>
      </pc:sldChg>
      <pc:sldChg chg="modSp new del mod ord">
        <pc:chgData name="S. Malhi" userId="0e4992042fb558e6" providerId="LiveId" clId="{92B6F3EB-414C-435E-BB8A-C7A6B58450DB}" dt="2020-07-20T00:09:42.322" v="5634" actId="47"/>
        <pc:sldMkLst>
          <pc:docMk/>
          <pc:sldMk cId="552394585" sldId="280"/>
        </pc:sldMkLst>
        <pc:spChg chg="mod">
          <ac:chgData name="S. Malhi" userId="0e4992042fb558e6" providerId="LiveId" clId="{92B6F3EB-414C-435E-BB8A-C7A6B58450DB}" dt="2020-07-05T05:54:05.787" v="3776" actId="122"/>
          <ac:spMkLst>
            <pc:docMk/>
            <pc:sldMk cId="552394585" sldId="280"/>
            <ac:spMk id="2" creationId="{E5C6E24D-4E65-4A69-9498-AC307DF17046}"/>
          </ac:spMkLst>
        </pc:spChg>
        <pc:spChg chg="mod">
          <ac:chgData name="S. Malhi" userId="0e4992042fb558e6" providerId="LiveId" clId="{92B6F3EB-414C-435E-BB8A-C7A6B58450DB}" dt="2020-07-05T05:35:54.471" v="3562" actId="27636"/>
          <ac:spMkLst>
            <pc:docMk/>
            <pc:sldMk cId="552394585" sldId="280"/>
            <ac:spMk id="3" creationId="{9C7B3DAB-C9A7-41DE-894D-E6E4F2B5278D}"/>
          </ac:spMkLst>
        </pc:spChg>
      </pc:sldChg>
      <pc:sldChg chg="addSp delSp modSp new del mod">
        <pc:chgData name="S. Malhi" userId="0e4992042fb558e6" providerId="LiveId" clId="{92B6F3EB-414C-435E-BB8A-C7A6B58450DB}" dt="2020-07-05T05:47:49.242" v="3730" actId="47"/>
        <pc:sldMkLst>
          <pc:docMk/>
          <pc:sldMk cId="2007177107" sldId="281"/>
        </pc:sldMkLst>
        <pc:spChg chg="del mod">
          <ac:chgData name="S. Malhi" userId="0e4992042fb558e6" providerId="LiveId" clId="{92B6F3EB-414C-435E-BB8A-C7A6B58450DB}" dt="2020-07-05T05:46:30.402" v="3724" actId="21"/>
          <ac:spMkLst>
            <pc:docMk/>
            <pc:sldMk cId="2007177107" sldId="281"/>
            <ac:spMk id="3" creationId="{3BFAB763-5FE3-418A-8EC8-BAF07A6712B7}"/>
          </ac:spMkLst>
        </pc:spChg>
        <pc:spChg chg="add mod">
          <ac:chgData name="S. Malhi" userId="0e4992042fb558e6" providerId="LiveId" clId="{92B6F3EB-414C-435E-BB8A-C7A6B58450DB}" dt="2020-07-05T05:46:30.402" v="3724" actId="21"/>
          <ac:spMkLst>
            <pc:docMk/>
            <pc:sldMk cId="2007177107" sldId="281"/>
            <ac:spMk id="5" creationId="{787BFE5B-2125-48D4-ABFC-EE676C162D35}"/>
          </ac:spMkLst>
        </pc:spChg>
      </pc:sldChg>
      <pc:sldChg chg="modSp new mod modNotesTx">
        <pc:chgData name="S. Malhi" userId="0e4992042fb558e6" providerId="LiveId" clId="{92B6F3EB-414C-435E-BB8A-C7A6B58450DB}" dt="2020-07-31T04:46:30.515" v="10622" actId="20577"/>
        <pc:sldMkLst>
          <pc:docMk/>
          <pc:sldMk cId="3602589199" sldId="281"/>
        </pc:sldMkLst>
        <pc:spChg chg="mod">
          <ac:chgData name="S. Malhi" userId="0e4992042fb558e6" providerId="LiveId" clId="{92B6F3EB-414C-435E-BB8A-C7A6B58450DB}" dt="2020-07-26T04:35:25.182" v="10166"/>
          <ac:spMkLst>
            <pc:docMk/>
            <pc:sldMk cId="3602589199" sldId="281"/>
            <ac:spMk id="2" creationId="{4040560B-01F3-4A4F-AE3B-FC57C2524BC3}"/>
          </ac:spMkLst>
        </pc:spChg>
        <pc:spChg chg="mod">
          <ac:chgData name="S. Malhi" userId="0e4992042fb558e6" providerId="LiveId" clId="{92B6F3EB-414C-435E-BB8A-C7A6B58450DB}" dt="2020-07-26T20:32:46.064" v="10338" actId="20577"/>
          <ac:spMkLst>
            <pc:docMk/>
            <pc:sldMk cId="3602589199" sldId="281"/>
            <ac:spMk id="3" creationId="{A0BBE3CD-2281-4F43-9A41-CA34E0805F07}"/>
          </ac:spMkLst>
        </pc:spChg>
      </pc:sldChg>
      <pc:sldChg chg="modSp new del mod ord">
        <pc:chgData name="S. Malhi" userId="0e4992042fb558e6" providerId="LiveId" clId="{92B6F3EB-414C-435E-BB8A-C7A6B58450DB}" dt="2020-07-20T00:09:17.833" v="5631" actId="47"/>
        <pc:sldMkLst>
          <pc:docMk/>
          <pc:sldMk cId="3390592885" sldId="282"/>
        </pc:sldMkLst>
        <pc:spChg chg="mod">
          <ac:chgData name="S. Malhi" userId="0e4992042fb558e6" providerId="LiveId" clId="{92B6F3EB-414C-435E-BB8A-C7A6B58450DB}" dt="2020-07-19T21:42:04.450" v="4321" actId="20577"/>
          <ac:spMkLst>
            <pc:docMk/>
            <pc:sldMk cId="3390592885" sldId="282"/>
            <ac:spMk id="2" creationId="{2D41A491-C4F1-45BB-8BD5-25D7A5214F92}"/>
          </ac:spMkLst>
        </pc:spChg>
      </pc:sldChg>
      <pc:sldChg chg="modSp new mod ord">
        <pc:chgData name="S. Malhi" userId="0e4992042fb558e6" providerId="LiveId" clId="{92B6F3EB-414C-435E-BB8A-C7A6B58450DB}" dt="2020-07-26T04:57:14.391" v="10290" actId="207"/>
        <pc:sldMkLst>
          <pc:docMk/>
          <pc:sldMk cId="2769233806" sldId="283"/>
        </pc:sldMkLst>
        <pc:spChg chg="mod">
          <ac:chgData name="S. Malhi" userId="0e4992042fb558e6" providerId="LiveId" clId="{92B6F3EB-414C-435E-BB8A-C7A6B58450DB}" dt="2020-07-26T04:35:25.182" v="10166"/>
          <ac:spMkLst>
            <pc:docMk/>
            <pc:sldMk cId="2769233806" sldId="283"/>
            <ac:spMk id="2" creationId="{964733DF-6DEA-477C-AC1C-2AF526E372FC}"/>
          </ac:spMkLst>
        </pc:spChg>
        <pc:spChg chg="mod">
          <ac:chgData name="S. Malhi" userId="0e4992042fb558e6" providerId="LiveId" clId="{92B6F3EB-414C-435E-BB8A-C7A6B58450DB}" dt="2020-07-26T04:57:14.391" v="10290" actId="207"/>
          <ac:spMkLst>
            <pc:docMk/>
            <pc:sldMk cId="2769233806" sldId="283"/>
            <ac:spMk id="3" creationId="{212D0BF7-4D46-4B74-A7E4-3613C7C05A3E}"/>
          </ac:spMkLst>
        </pc:spChg>
      </pc:sldChg>
      <pc:sldChg chg="modSp new mod">
        <pc:chgData name="S. Malhi" userId="0e4992042fb558e6" providerId="LiveId" clId="{92B6F3EB-414C-435E-BB8A-C7A6B58450DB}" dt="2020-07-31T16:08:00.270" v="13635" actId="20577"/>
        <pc:sldMkLst>
          <pc:docMk/>
          <pc:sldMk cId="970933571" sldId="284"/>
        </pc:sldMkLst>
        <pc:spChg chg="mod">
          <ac:chgData name="S. Malhi" userId="0e4992042fb558e6" providerId="LiveId" clId="{92B6F3EB-414C-435E-BB8A-C7A6B58450DB}" dt="2020-07-31T04:59:41.602" v="10640" actId="122"/>
          <ac:spMkLst>
            <pc:docMk/>
            <pc:sldMk cId="970933571" sldId="284"/>
            <ac:spMk id="2" creationId="{530DC720-223E-4580-A18F-4BFC0B2454CC}"/>
          </ac:spMkLst>
        </pc:spChg>
        <pc:spChg chg="mod">
          <ac:chgData name="S. Malhi" userId="0e4992042fb558e6" providerId="LiveId" clId="{92B6F3EB-414C-435E-BB8A-C7A6B58450DB}" dt="2020-07-31T16:08:00.270" v="13635" actId="20577"/>
          <ac:spMkLst>
            <pc:docMk/>
            <pc:sldMk cId="970933571" sldId="284"/>
            <ac:spMk id="3" creationId="{E287DC41-66C5-4E32-8199-2AFD5FFF0156}"/>
          </ac:spMkLst>
        </pc:spChg>
      </pc:sldChg>
      <pc:sldChg chg="modSp new mod">
        <pc:chgData name="S. Malhi" userId="0e4992042fb558e6" providerId="LiveId" clId="{92B6F3EB-414C-435E-BB8A-C7A6B58450DB}" dt="2020-07-31T06:59:50.678" v="12966" actId="207"/>
        <pc:sldMkLst>
          <pc:docMk/>
          <pc:sldMk cId="2662748627" sldId="285"/>
        </pc:sldMkLst>
        <pc:spChg chg="mod">
          <ac:chgData name="S. Malhi" userId="0e4992042fb558e6" providerId="LiveId" clId="{92B6F3EB-414C-435E-BB8A-C7A6B58450DB}" dt="2020-07-31T05:17:28.618" v="10657" actId="20577"/>
          <ac:spMkLst>
            <pc:docMk/>
            <pc:sldMk cId="2662748627" sldId="285"/>
            <ac:spMk id="2" creationId="{38CAF20B-4C2D-4E10-B33B-7F965C8116B9}"/>
          </ac:spMkLst>
        </pc:spChg>
        <pc:spChg chg="mod">
          <ac:chgData name="S. Malhi" userId="0e4992042fb558e6" providerId="LiveId" clId="{92B6F3EB-414C-435E-BB8A-C7A6B58450DB}" dt="2020-07-31T06:59:50.678" v="12966" actId="207"/>
          <ac:spMkLst>
            <pc:docMk/>
            <pc:sldMk cId="2662748627" sldId="285"/>
            <ac:spMk id="3" creationId="{9B44400C-2E3F-450A-92F9-0EB43A44F967}"/>
          </ac:spMkLst>
        </pc:spChg>
      </pc:sldChg>
      <pc:sldChg chg="modSp new mod">
        <pc:chgData name="S. Malhi" userId="0e4992042fb558e6" providerId="LiveId" clId="{92B6F3EB-414C-435E-BB8A-C7A6B58450DB}" dt="2020-07-31T16:15:49.976" v="13656" actId="5793"/>
        <pc:sldMkLst>
          <pc:docMk/>
          <pc:sldMk cId="213125555" sldId="286"/>
        </pc:sldMkLst>
        <pc:spChg chg="mod">
          <ac:chgData name="S. Malhi" userId="0e4992042fb558e6" providerId="LiveId" clId="{92B6F3EB-414C-435E-BB8A-C7A6B58450DB}" dt="2020-07-31T05:26:01.731" v="10724" actId="20577"/>
          <ac:spMkLst>
            <pc:docMk/>
            <pc:sldMk cId="213125555" sldId="286"/>
            <ac:spMk id="2" creationId="{EB0D23F7-92D4-4032-892E-63584A9D9E0D}"/>
          </ac:spMkLst>
        </pc:spChg>
        <pc:spChg chg="mod">
          <ac:chgData name="S. Malhi" userId="0e4992042fb558e6" providerId="LiveId" clId="{92B6F3EB-414C-435E-BB8A-C7A6B58450DB}" dt="2020-07-31T16:15:49.976" v="13656" actId="5793"/>
          <ac:spMkLst>
            <pc:docMk/>
            <pc:sldMk cId="213125555" sldId="286"/>
            <ac:spMk id="3" creationId="{AF97323D-E89A-4269-9FB3-7DD0B48ECDB0}"/>
          </ac:spMkLst>
        </pc:spChg>
      </pc:sldChg>
      <pc:sldChg chg="addSp delSp modSp new mod">
        <pc:chgData name="S. Malhi" userId="0e4992042fb558e6" providerId="LiveId" clId="{92B6F3EB-414C-435E-BB8A-C7A6B58450DB}" dt="2020-07-31T16:15:41.285" v="13655" actId="5793"/>
        <pc:sldMkLst>
          <pc:docMk/>
          <pc:sldMk cId="3944354750" sldId="287"/>
        </pc:sldMkLst>
        <pc:spChg chg="mod">
          <ac:chgData name="S. Malhi" userId="0e4992042fb558e6" providerId="LiveId" clId="{92B6F3EB-414C-435E-BB8A-C7A6B58450DB}" dt="2020-07-31T05:39:58.029" v="10831" actId="20577"/>
          <ac:spMkLst>
            <pc:docMk/>
            <pc:sldMk cId="3944354750" sldId="287"/>
            <ac:spMk id="2" creationId="{BC463F02-D02F-46A9-8433-94DA8EDF4C7E}"/>
          </ac:spMkLst>
        </pc:spChg>
        <pc:spChg chg="mod">
          <ac:chgData name="S. Malhi" userId="0e4992042fb558e6" providerId="LiveId" clId="{92B6F3EB-414C-435E-BB8A-C7A6B58450DB}" dt="2020-07-31T16:15:41.285" v="13655" actId="5793"/>
          <ac:spMkLst>
            <pc:docMk/>
            <pc:sldMk cId="3944354750" sldId="287"/>
            <ac:spMk id="3" creationId="{91D77D1E-7339-4758-8AC4-3B25AD9ADEEE}"/>
          </ac:spMkLst>
        </pc:spChg>
        <pc:spChg chg="add del">
          <ac:chgData name="S. Malhi" userId="0e4992042fb558e6" providerId="LiveId" clId="{92B6F3EB-414C-435E-BB8A-C7A6B58450DB}" dt="2020-07-31T05:41:42.138" v="10841" actId="22"/>
          <ac:spMkLst>
            <pc:docMk/>
            <pc:sldMk cId="3944354750" sldId="287"/>
            <ac:spMk id="5" creationId="{10B7FC93-D922-460D-A2C2-6179442F5F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A82D9-F509-420B-AAF0-F5F47D891C2C}" type="datetimeFigureOut">
              <a:rPr lang="en-CA" smtClean="0"/>
              <a:t>2020-07-31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75B2A-3698-4F6F-ADD3-3D0AC96C6E90}" type="slidenum">
              <a:rPr lang="en-CA" smtClean="0"/>
              <a:t>‹#›</a:t>
            </a:fld>
            <a:endParaRPr lang="en-CA"/>
          </a:p>
        </p:txBody>
      </p:sp>
    </p:spTree>
    <p:extLst>
      <p:ext uri="{BB962C8B-B14F-4D97-AF65-F5344CB8AC3E}">
        <p14:creationId xmlns:p14="http://schemas.microsoft.com/office/powerpoint/2010/main" val="31199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a:t>
            </a:fld>
            <a:endParaRPr lang="en-CA"/>
          </a:p>
        </p:txBody>
      </p:sp>
    </p:spTree>
    <p:extLst>
      <p:ext uri="{BB962C8B-B14F-4D97-AF65-F5344CB8AC3E}">
        <p14:creationId xmlns:p14="http://schemas.microsoft.com/office/powerpoint/2010/main" val="205828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13</a:t>
            </a:fld>
            <a:endParaRPr lang="en-CA"/>
          </a:p>
        </p:txBody>
      </p:sp>
    </p:spTree>
    <p:extLst>
      <p:ext uri="{BB962C8B-B14F-4D97-AF65-F5344CB8AC3E}">
        <p14:creationId xmlns:p14="http://schemas.microsoft.com/office/powerpoint/2010/main" val="48867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14</a:t>
            </a:fld>
            <a:endParaRPr lang="en-CA"/>
          </a:p>
        </p:txBody>
      </p:sp>
    </p:spTree>
    <p:extLst>
      <p:ext uri="{BB962C8B-B14F-4D97-AF65-F5344CB8AC3E}">
        <p14:creationId xmlns:p14="http://schemas.microsoft.com/office/powerpoint/2010/main" val="304921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15</a:t>
            </a:fld>
            <a:endParaRPr lang="en-CA"/>
          </a:p>
        </p:txBody>
      </p:sp>
    </p:spTree>
    <p:extLst>
      <p:ext uri="{BB962C8B-B14F-4D97-AF65-F5344CB8AC3E}">
        <p14:creationId xmlns:p14="http://schemas.microsoft.com/office/powerpoint/2010/main" val="341815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18</a:t>
            </a:fld>
            <a:endParaRPr lang="en-CA"/>
          </a:p>
        </p:txBody>
      </p:sp>
    </p:spTree>
    <p:extLst>
      <p:ext uri="{BB962C8B-B14F-4D97-AF65-F5344CB8AC3E}">
        <p14:creationId xmlns:p14="http://schemas.microsoft.com/office/powerpoint/2010/main" val="250805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19</a:t>
            </a:fld>
            <a:endParaRPr lang="en-CA"/>
          </a:p>
        </p:txBody>
      </p:sp>
    </p:spTree>
    <p:extLst>
      <p:ext uri="{BB962C8B-B14F-4D97-AF65-F5344CB8AC3E}">
        <p14:creationId xmlns:p14="http://schemas.microsoft.com/office/powerpoint/2010/main" val="356927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21</a:t>
            </a:fld>
            <a:endParaRPr lang="en-CA"/>
          </a:p>
        </p:txBody>
      </p:sp>
    </p:spTree>
    <p:extLst>
      <p:ext uri="{BB962C8B-B14F-4D97-AF65-F5344CB8AC3E}">
        <p14:creationId xmlns:p14="http://schemas.microsoft.com/office/powerpoint/2010/main" val="92382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2</a:t>
            </a:fld>
            <a:endParaRPr lang="en-CA"/>
          </a:p>
        </p:txBody>
      </p:sp>
    </p:spTree>
    <p:extLst>
      <p:ext uri="{BB962C8B-B14F-4D97-AF65-F5344CB8AC3E}">
        <p14:creationId xmlns:p14="http://schemas.microsoft.com/office/powerpoint/2010/main" val="263868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-age – older vs. younger adult processing speed</a:t>
            </a:r>
          </a:p>
          <a:p>
            <a:r>
              <a:rPr lang="en-CA" dirty="0"/>
              <a:t>-education – learning difficulties vs. higher education </a:t>
            </a:r>
          </a:p>
        </p:txBody>
      </p:sp>
      <p:sp>
        <p:nvSpPr>
          <p:cNvPr id="4" name="Slide Number Placeholder 3"/>
          <p:cNvSpPr>
            <a:spLocks noGrp="1"/>
          </p:cNvSpPr>
          <p:nvPr>
            <p:ph type="sldNum" sz="quarter" idx="5"/>
          </p:nvPr>
        </p:nvSpPr>
        <p:spPr/>
        <p:txBody>
          <a:bodyPr/>
          <a:lstStyle/>
          <a:p>
            <a:fld id="{AFF75B2A-3698-4F6F-ADD3-3D0AC96C6E90}" type="slidenum">
              <a:rPr lang="en-CA" smtClean="0"/>
              <a:t>4</a:t>
            </a:fld>
            <a:endParaRPr lang="en-CA"/>
          </a:p>
        </p:txBody>
      </p:sp>
    </p:spTree>
    <p:extLst>
      <p:ext uri="{BB962C8B-B14F-4D97-AF65-F5344CB8AC3E}">
        <p14:creationId xmlns:p14="http://schemas.microsoft.com/office/powerpoint/2010/main" val="269290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5</a:t>
            </a:fld>
            <a:endParaRPr lang="en-CA"/>
          </a:p>
        </p:txBody>
      </p:sp>
    </p:spTree>
    <p:extLst>
      <p:ext uri="{BB962C8B-B14F-4D97-AF65-F5344CB8AC3E}">
        <p14:creationId xmlns:p14="http://schemas.microsoft.com/office/powerpoint/2010/main" val="270708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6</a:t>
            </a:fld>
            <a:endParaRPr lang="en-CA"/>
          </a:p>
        </p:txBody>
      </p:sp>
    </p:spTree>
    <p:extLst>
      <p:ext uri="{BB962C8B-B14F-4D97-AF65-F5344CB8AC3E}">
        <p14:creationId xmlns:p14="http://schemas.microsoft.com/office/powerpoint/2010/main" val="105207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7</a:t>
            </a:fld>
            <a:endParaRPr lang="en-CA"/>
          </a:p>
        </p:txBody>
      </p:sp>
    </p:spTree>
    <p:extLst>
      <p:ext uri="{BB962C8B-B14F-4D97-AF65-F5344CB8AC3E}">
        <p14:creationId xmlns:p14="http://schemas.microsoft.com/office/powerpoint/2010/main" val="145819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9</a:t>
            </a:fld>
            <a:endParaRPr lang="en-CA"/>
          </a:p>
        </p:txBody>
      </p:sp>
    </p:spTree>
    <p:extLst>
      <p:ext uri="{BB962C8B-B14F-4D97-AF65-F5344CB8AC3E}">
        <p14:creationId xmlns:p14="http://schemas.microsoft.com/office/powerpoint/2010/main" val="148108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-name the colour</a:t>
            </a:r>
          </a:p>
        </p:txBody>
      </p:sp>
      <p:sp>
        <p:nvSpPr>
          <p:cNvPr id="4" name="Slide Number Placeholder 3"/>
          <p:cNvSpPr>
            <a:spLocks noGrp="1"/>
          </p:cNvSpPr>
          <p:nvPr>
            <p:ph type="sldNum" sz="quarter" idx="5"/>
          </p:nvPr>
        </p:nvSpPr>
        <p:spPr/>
        <p:txBody>
          <a:bodyPr/>
          <a:lstStyle/>
          <a:p>
            <a:fld id="{AFF75B2A-3698-4F6F-ADD3-3D0AC96C6E90}" type="slidenum">
              <a:rPr lang="en-CA" smtClean="0"/>
              <a:t>10</a:t>
            </a:fld>
            <a:endParaRPr lang="en-CA"/>
          </a:p>
        </p:txBody>
      </p:sp>
    </p:spTree>
    <p:extLst>
      <p:ext uri="{BB962C8B-B14F-4D97-AF65-F5344CB8AC3E}">
        <p14:creationId xmlns:p14="http://schemas.microsoft.com/office/powerpoint/2010/main" val="73129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F75B2A-3698-4F6F-ADD3-3D0AC96C6E90}" type="slidenum">
              <a:rPr lang="en-CA" smtClean="0"/>
              <a:t>11</a:t>
            </a:fld>
            <a:endParaRPr lang="en-CA"/>
          </a:p>
        </p:txBody>
      </p:sp>
    </p:spTree>
    <p:extLst>
      <p:ext uri="{BB962C8B-B14F-4D97-AF65-F5344CB8AC3E}">
        <p14:creationId xmlns:p14="http://schemas.microsoft.com/office/powerpoint/2010/main" val="96818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6F02A4-4C92-4815-A825-D8917973CC6D}" type="datetimeFigureOut">
              <a:rPr lang="en-CA" smtClean="0"/>
              <a:t>2020-07-31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B8F82-BD82-44B3-B5A1-75EC8FC1101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97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F02A4-4C92-4815-A825-D8917973CC6D}" type="datetimeFigureOut">
              <a:rPr lang="en-CA" smtClean="0"/>
              <a:t>2020-07-31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12337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F02A4-4C92-4815-A825-D8917973CC6D}" type="datetimeFigureOut">
              <a:rPr lang="en-CA" smtClean="0"/>
              <a:t>2020-07-31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202250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F02A4-4C92-4815-A825-D8917973CC6D}" type="datetimeFigureOut">
              <a:rPr lang="en-CA" smtClean="0"/>
              <a:t>2020-07-31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429184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6F02A4-4C92-4815-A825-D8917973CC6D}" type="datetimeFigureOut">
              <a:rPr lang="en-CA" smtClean="0"/>
              <a:t>2020-07-31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B8F82-BD82-44B3-B5A1-75EC8FC1101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14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6F02A4-4C92-4815-A825-D8917973CC6D}" type="datetimeFigureOut">
              <a:rPr lang="en-CA" smtClean="0"/>
              <a:t>2020-07-31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197592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6F02A4-4C92-4815-A825-D8917973CC6D}" type="datetimeFigureOut">
              <a:rPr lang="en-CA" smtClean="0"/>
              <a:t>2020-07-31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57321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F02A4-4C92-4815-A825-D8917973CC6D}" type="datetimeFigureOut">
              <a:rPr lang="en-CA" smtClean="0"/>
              <a:t>2020-07-31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41795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06F02A4-4C92-4815-A825-D8917973CC6D}" type="datetimeFigureOut">
              <a:rPr lang="en-CA" smtClean="0"/>
              <a:t>2020-07-31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353739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6F02A4-4C92-4815-A825-D8917973CC6D}" type="datetimeFigureOut">
              <a:rPr lang="en-CA" smtClean="0"/>
              <a:t>2020-07-31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1B8F82-BD82-44B3-B5A1-75EC8FC11012}" type="slidenum">
              <a:rPr lang="en-CA" smtClean="0"/>
              <a:t>‹#›</a:t>
            </a:fld>
            <a:endParaRPr lang="en-CA"/>
          </a:p>
        </p:txBody>
      </p:sp>
    </p:spTree>
    <p:extLst>
      <p:ext uri="{BB962C8B-B14F-4D97-AF65-F5344CB8AC3E}">
        <p14:creationId xmlns:p14="http://schemas.microsoft.com/office/powerpoint/2010/main" val="15242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6F02A4-4C92-4815-A825-D8917973CC6D}" type="datetimeFigureOut">
              <a:rPr lang="en-CA" smtClean="0"/>
              <a:t>2020-07-31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1B8F82-BD82-44B3-B5A1-75EC8FC11012}" type="slidenum">
              <a:rPr lang="en-CA" smtClean="0"/>
              <a:t>‹#›</a:t>
            </a:fld>
            <a:endParaRPr lang="en-CA"/>
          </a:p>
        </p:txBody>
      </p:sp>
    </p:spTree>
    <p:extLst>
      <p:ext uri="{BB962C8B-B14F-4D97-AF65-F5344CB8AC3E}">
        <p14:creationId xmlns:p14="http://schemas.microsoft.com/office/powerpoint/2010/main" val="387353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6F02A4-4C92-4815-A825-D8917973CC6D}" type="datetimeFigureOut">
              <a:rPr lang="en-CA" smtClean="0"/>
              <a:t>2020-07-31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1B8F82-BD82-44B3-B5A1-75EC8FC11012}"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175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malhi11@uwindsor.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vic.ca/socialsciences/psychology/research/clinic/dichotic.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ichoticlistening.com/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iopc.online/teleneuropsych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6D34C06-7407-4AC2-B436-DCB37C085290}"/>
              </a:ext>
            </a:extLst>
          </p:cNvPr>
          <p:cNvSpPr>
            <a:spLocks noGrp="1"/>
          </p:cNvSpPr>
          <p:nvPr>
            <p:ph type="ctrTitle"/>
          </p:nvPr>
        </p:nvSpPr>
        <p:spPr>
          <a:xfrm>
            <a:off x="3836504" y="758952"/>
            <a:ext cx="7319175" cy="3566160"/>
          </a:xfrm>
        </p:spPr>
        <p:txBody>
          <a:bodyPr>
            <a:normAutofit/>
          </a:bodyPr>
          <a:lstStyle/>
          <a:p>
            <a:r>
              <a:rPr lang="en-CA" sz="6200" b="1" dirty="0"/>
              <a:t>Incorporating Neuropsychological Tests into Experimental Research</a:t>
            </a:r>
            <a:endParaRPr lang="en-CA" sz="6200" dirty="0"/>
          </a:p>
        </p:txBody>
      </p:sp>
      <p:sp>
        <p:nvSpPr>
          <p:cNvPr id="5" name="Subtitle 4">
            <a:extLst>
              <a:ext uri="{FF2B5EF4-FFF2-40B4-BE49-F238E27FC236}">
                <a16:creationId xmlns:a16="http://schemas.microsoft.com/office/drawing/2014/main" id="{BB429987-8294-44C2-B598-389B910E85DB}"/>
              </a:ext>
            </a:extLst>
          </p:cNvPr>
          <p:cNvSpPr>
            <a:spLocks noGrp="1"/>
          </p:cNvSpPr>
          <p:nvPr>
            <p:ph type="subTitle" idx="1"/>
          </p:nvPr>
        </p:nvSpPr>
        <p:spPr>
          <a:xfrm>
            <a:off x="3836504" y="4455620"/>
            <a:ext cx="7321946" cy="1143000"/>
          </a:xfrm>
        </p:spPr>
        <p:txBody>
          <a:bodyPr>
            <a:normAutofit lnSpcReduction="10000"/>
          </a:bodyPr>
          <a:lstStyle/>
          <a:p>
            <a:r>
              <a:rPr lang="en-CA" sz="1800" b="1" dirty="0"/>
              <a:t>Simritpal K. Malhi</a:t>
            </a:r>
          </a:p>
          <a:p>
            <a:r>
              <a:rPr lang="en-CA" sz="1800" b="1" dirty="0"/>
              <a:t>malhi11@uwindsor.ca</a:t>
            </a:r>
          </a:p>
          <a:p>
            <a:r>
              <a:rPr lang="en-CA" sz="1800" b="1" dirty="0"/>
              <a:t>July 28, 2020</a:t>
            </a:r>
          </a:p>
          <a:p>
            <a:endParaRPr lang="en-CA" sz="1500" b="1" dirty="0"/>
          </a:p>
        </p:txBody>
      </p:sp>
      <p:pic>
        <p:nvPicPr>
          <p:cNvPr id="6" name="Picture 5" descr="A picture containing room&#10;&#10;Description automatically generated">
            <a:extLst>
              <a:ext uri="{FF2B5EF4-FFF2-40B4-BE49-F238E27FC236}">
                <a16:creationId xmlns:a16="http://schemas.microsoft.com/office/drawing/2014/main" id="{668AC48D-C24C-42BE-A8EF-595A59DBB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46" y="1317289"/>
            <a:ext cx="2449486" cy="2449486"/>
          </a:xfrm>
          <a:prstGeom prst="rect">
            <a:avLst/>
          </a:prstGeom>
        </p:spPr>
      </p:pic>
      <p:sp>
        <p:nvSpPr>
          <p:cNvPr id="15" name="Rectangle 14">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50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8D3F-1DDF-449F-8585-78BB5BB12FB2}"/>
              </a:ext>
            </a:extLst>
          </p:cNvPr>
          <p:cNvSpPr>
            <a:spLocks noGrp="1"/>
          </p:cNvSpPr>
          <p:nvPr>
            <p:ph type="title"/>
          </p:nvPr>
        </p:nvSpPr>
        <p:spPr/>
        <p:txBody>
          <a:bodyPr/>
          <a:lstStyle/>
          <a:p>
            <a:pPr algn="ctr"/>
            <a:r>
              <a:rPr lang="en-CA" dirty="0"/>
              <a:t>Executive Functioning</a:t>
            </a:r>
          </a:p>
        </p:txBody>
      </p:sp>
      <p:sp>
        <p:nvSpPr>
          <p:cNvPr id="3" name="Content Placeholder 2">
            <a:extLst>
              <a:ext uri="{FF2B5EF4-FFF2-40B4-BE49-F238E27FC236}">
                <a16:creationId xmlns:a16="http://schemas.microsoft.com/office/drawing/2014/main" id="{E8B43E90-5DB8-4AAE-AA94-2806587C8D07}"/>
              </a:ext>
            </a:extLst>
          </p:cNvPr>
          <p:cNvSpPr>
            <a:spLocks noGrp="1"/>
          </p:cNvSpPr>
          <p:nvPr>
            <p:ph idx="1"/>
          </p:nvPr>
        </p:nvSpPr>
        <p:spPr/>
        <p:txBody>
          <a:bodyPr>
            <a:noAutofit/>
          </a:bodyPr>
          <a:lstStyle/>
          <a:p>
            <a:r>
              <a:rPr lang="en-CA" sz="2800" dirty="0"/>
              <a:t>Planning/organizing</a:t>
            </a:r>
          </a:p>
          <a:p>
            <a:r>
              <a:rPr lang="en-CA" sz="2800" dirty="0"/>
              <a:t>Decision making</a:t>
            </a:r>
          </a:p>
          <a:p>
            <a:r>
              <a:rPr lang="en-CA" sz="2800" dirty="0"/>
              <a:t>Judgment</a:t>
            </a:r>
          </a:p>
          <a:p>
            <a:r>
              <a:rPr lang="en-CA" sz="2800" dirty="0"/>
              <a:t>Problem solving</a:t>
            </a:r>
          </a:p>
          <a:p>
            <a:r>
              <a:rPr lang="en-CA" sz="2800" dirty="0"/>
              <a:t>Response inhibition</a:t>
            </a:r>
          </a:p>
        </p:txBody>
      </p:sp>
      <p:pic>
        <p:nvPicPr>
          <p:cNvPr id="4" name="Picture 3">
            <a:extLst>
              <a:ext uri="{FF2B5EF4-FFF2-40B4-BE49-F238E27FC236}">
                <a16:creationId xmlns:a16="http://schemas.microsoft.com/office/drawing/2014/main" id="{D3C12B62-DEC5-4E00-AD1D-756ECC3264D7}"/>
              </a:ext>
            </a:extLst>
          </p:cNvPr>
          <p:cNvPicPr>
            <a:picLocks noChangeAspect="1"/>
          </p:cNvPicPr>
          <p:nvPr/>
        </p:nvPicPr>
        <p:blipFill>
          <a:blip r:embed="rId3"/>
          <a:stretch>
            <a:fillRect/>
          </a:stretch>
        </p:blipFill>
        <p:spPr>
          <a:xfrm>
            <a:off x="6345561" y="2170113"/>
            <a:ext cx="4051415" cy="1577542"/>
          </a:xfrm>
          <a:prstGeom prst="rect">
            <a:avLst/>
          </a:prstGeom>
        </p:spPr>
      </p:pic>
    </p:spTree>
    <p:extLst>
      <p:ext uri="{BB962C8B-B14F-4D97-AF65-F5344CB8AC3E}">
        <p14:creationId xmlns:p14="http://schemas.microsoft.com/office/powerpoint/2010/main" val="303564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BD99-801D-4BC0-86CA-D0C684FEA264}"/>
              </a:ext>
            </a:extLst>
          </p:cNvPr>
          <p:cNvSpPr>
            <a:spLocks noGrp="1"/>
          </p:cNvSpPr>
          <p:nvPr>
            <p:ph type="title"/>
          </p:nvPr>
        </p:nvSpPr>
        <p:spPr/>
        <p:txBody>
          <a:bodyPr/>
          <a:lstStyle/>
          <a:p>
            <a:pPr algn="ctr"/>
            <a:r>
              <a:rPr lang="en-CA" dirty="0"/>
              <a:t>Emotion and Personality</a:t>
            </a:r>
          </a:p>
        </p:txBody>
      </p:sp>
      <p:sp>
        <p:nvSpPr>
          <p:cNvPr id="3" name="Content Placeholder 2">
            <a:extLst>
              <a:ext uri="{FF2B5EF4-FFF2-40B4-BE49-F238E27FC236}">
                <a16:creationId xmlns:a16="http://schemas.microsoft.com/office/drawing/2014/main" id="{E5367852-D592-43B7-997B-E20E05121D50}"/>
              </a:ext>
            </a:extLst>
          </p:cNvPr>
          <p:cNvSpPr>
            <a:spLocks noGrp="1"/>
          </p:cNvSpPr>
          <p:nvPr>
            <p:ph idx="1"/>
          </p:nvPr>
        </p:nvSpPr>
        <p:spPr/>
        <p:txBody>
          <a:bodyPr>
            <a:normAutofit/>
          </a:bodyPr>
          <a:lstStyle/>
          <a:p>
            <a:r>
              <a:rPr lang="en-CA" sz="2800" dirty="0"/>
              <a:t>Questionnaires</a:t>
            </a:r>
          </a:p>
          <a:p>
            <a:r>
              <a:rPr lang="en-CA" sz="2800" dirty="0"/>
              <a:t>Again, typically used to aid diagnosis</a:t>
            </a:r>
          </a:p>
          <a:p>
            <a:pPr lvl="1"/>
            <a:r>
              <a:rPr lang="en-CA" sz="2400" dirty="0"/>
              <a:t>Most will fall within normal limits</a:t>
            </a:r>
          </a:p>
          <a:p>
            <a:r>
              <a:rPr lang="en-CA" sz="2800" dirty="0"/>
              <a:t>Emotion – state vs. trait anxiety </a:t>
            </a:r>
          </a:p>
          <a:p>
            <a:r>
              <a:rPr lang="en-CA" sz="2800" dirty="0"/>
              <a:t>Personality – e.g., big five with NEO</a:t>
            </a:r>
          </a:p>
        </p:txBody>
      </p:sp>
    </p:spTree>
    <p:extLst>
      <p:ext uri="{BB962C8B-B14F-4D97-AF65-F5344CB8AC3E}">
        <p14:creationId xmlns:p14="http://schemas.microsoft.com/office/powerpoint/2010/main" val="145248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8894-54D0-4060-8C15-59D6C1A08850}"/>
              </a:ext>
            </a:extLst>
          </p:cNvPr>
          <p:cNvSpPr>
            <a:spLocks noGrp="1"/>
          </p:cNvSpPr>
          <p:nvPr>
            <p:ph type="title"/>
          </p:nvPr>
        </p:nvSpPr>
        <p:spPr/>
        <p:txBody>
          <a:bodyPr/>
          <a:lstStyle/>
          <a:p>
            <a:pPr algn="ctr"/>
            <a:r>
              <a:rPr lang="en-CA" dirty="0"/>
              <a:t>Tips for Testing</a:t>
            </a:r>
          </a:p>
        </p:txBody>
      </p:sp>
      <p:sp>
        <p:nvSpPr>
          <p:cNvPr id="3" name="Content Placeholder 2">
            <a:extLst>
              <a:ext uri="{FF2B5EF4-FFF2-40B4-BE49-F238E27FC236}">
                <a16:creationId xmlns:a16="http://schemas.microsoft.com/office/drawing/2014/main" id="{5E1B4AF9-FC1E-4FF8-ACF0-5F7BEB8A0700}"/>
              </a:ext>
            </a:extLst>
          </p:cNvPr>
          <p:cNvSpPr>
            <a:spLocks noGrp="1"/>
          </p:cNvSpPr>
          <p:nvPr>
            <p:ph idx="1"/>
          </p:nvPr>
        </p:nvSpPr>
        <p:spPr/>
        <p:txBody>
          <a:bodyPr>
            <a:normAutofit/>
          </a:bodyPr>
          <a:lstStyle/>
          <a:p>
            <a:r>
              <a:rPr lang="en-CA" sz="2800" dirty="0">
                <a:ea typeface="Calibri" panose="020F0502020204030204" pitchFamily="34" charset="0"/>
                <a:cs typeface="Times New Roman" panose="02020603050405020304" pitchFamily="18" charset="0"/>
              </a:rPr>
              <a:t>S</a:t>
            </a:r>
            <a:r>
              <a:rPr lang="en-CA" sz="2800" dirty="0">
                <a:effectLst/>
                <a:ea typeface="Calibri" panose="020F0502020204030204" pitchFamily="34" charset="0"/>
                <a:cs typeface="Times New Roman" panose="02020603050405020304" pitchFamily="18" charset="0"/>
              </a:rPr>
              <a:t>tandardization is critical – no paraphrasing</a:t>
            </a:r>
          </a:p>
          <a:p>
            <a:pPr lvl="1"/>
            <a:r>
              <a:rPr lang="en-CA" sz="2400" dirty="0">
                <a:ea typeface="Calibri" panose="020F0502020204030204" pitchFamily="34" charset="0"/>
                <a:cs typeface="Times New Roman" panose="02020603050405020304" pitchFamily="18" charset="0"/>
              </a:rPr>
              <a:t>Otherwise norms voided</a:t>
            </a:r>
          </a:p>
          <a:p>
            <a:pPr>
              <a:spcAft>
                <a:spcPts val="0"/>
              </a:spcAft>
            </a:pPr>
            <a:r>
              <a:rPr lang="en-CA" sz="2800" dirty="0">
                <a:ea typeface="Calibri" panose="020F0502020204030204" pitchFamily="34" charset="0"/>
                <a:cs typeface="Times New Roman" panose="02020603050405020304" pitchFamily="18" charset="0"/>
              </a:rPr>
              <a:t>Assess for s</a:t>
            </a:r>
            <a:r>
              <a:rPr lang="en-CA" sz="2800" dirty="0">
                <a:effectLst/>
                <a:ea typeface="Calibri" panose="020F0502020204030204" pitchFamily="34" charset="0"/>
                <a:cs typeface="Times New Roman" panose="02020603050405020304" pitchFamily="18" charset="0"/>
              </a:rPr>
              <a:t>ubstance use on the day of testing</a:t>
            </a:r>
          </a:p>
        </p:txBody>
      </p:sp>
    </p:spTree>
    <p:extLst>
      <p:ext uri="{BB962C8B-B14F-4D97-AF65-F5344CB8AC3E}">
        <p14:creationId xmlns:p14="http://schemas.microsoft.com/office/powerpoint/2010/main" val="114700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6C0F-5016-4788-B135-CAE5E5A246D4}"/>
              </a:ext>
            </a:extLst>
          </p:cNvPr>
          <p:cNvSpPr>
            <a:spLocks noGrp="1"/>
          </p:cNvSpPr>
          <p:nvPr>
            <p:ph type="title"/>
          </p:nvPr>
        </p:nvSpPr>
        <p:spPr/>
        <p:txBody>
          <a:bodyPr/>
          <a:lstStyle/>
          <a:p>
            <a:pPr algn="ctr"/>
            <a:r>
              <a:rPr lang="en-CA" dirty="0"/>
              <a:t>Norms</a:t>
            </a:r>
          </a:p>
        </p:txBody>
      </p:sp>
      <p:sp>
        <p:nvSpPr>
          <p:cNvPr id="3" name="Content Placeholder 2">
            <a:extLst>
              <a:ext uri="{FF2B5EF4-FFF2-40B4-BE49-F238E27FC236}">
                <a16:creationId xmlns:a16="http://schemas.microsoft.com/office/drawing/2014/main" id="{E2379D6C-D0A3-4BAE-8081-8E371149050E}"/>
              </a:ext>
            </a:extLst>
          </p:cNvPr>
          <p:cNvSpPr>
            <a:spLocks noGrp="1"/>
          </p:cNvSpPr>
          <p:nvPr>
            <p:ph idx="1"/>
          </p:nvPr>
        </p:nvSpPr>
        <p:spPr/>
        <p:txBody>
          <a:bodyPr>
            <a:normAutofit/>
          </a:bodyPr>
          <a:lstStyle/>
          <a:p>
            <a:r>
              <a:rPr lang="en-CA" sz="2800" dirty="0"/>
              <a:t>If doing more than one test, aim to use it from the same battery so that the norms are consistent, e.g., Neuropsychological Assessment Battery</a:t>
            </a:r>
          </a:p>
          <a:p>
            <a:r>
              <a:rPr lang="en-CA" sz="2800" dirty="0"/>
              <a:t>Published norms in the literature (e.g., “MOANS” for older adults)</a:t>
            </a:r>
          </a:p>
          <a:p>
            <a:r>
              <a:rPr lang="en-CA" sz="2800" dirty="0"/>
              <a:t>Heaton norms</a:t>
            </a:r>
          </a:p>
        </p:txBody>
      </p:sp>
    </p:spTree>
    <p:extLst>
      <p:ext uri="{BB962C8B-B14F-4D97-AF65-F5344CB8AC3E}">
        <p14:creationId xmlns:p14="http://schemas.microsoft.com/office/powerpoint/2010/main" val="155019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8754-1CD6-45C1-BB21-B1E036D4F5BF}"/>
              </a:ext>
            </a:extLst>
          </p:cNvPr>
          <p:cNvSpPr>
            <a:spLocks noGrp="1"/>
          </p:cNvSpPr>
          <p:nvPr>
            <p:ph type="title"/>
          </p:nvPr>
        </p:nvSpPr>
        <p:spPr/>
        <p:txBody>
          <a:bodyPr/>
          <a:lstStyle/>
          <a:p>
            <a:pPr algn="ctr"/>
            <a:r>
              <a:rPr lang="en-CA" dirty="0"/>
              <a:t>Ethical Considerations</a:t>
            </a:r>
          </a:p>
        </p:txBody>
      </p:sp>
      <p:sp>
        <p:nvSpPr>
          <p:cNvPr id="3" name="Content Placeholder 2">
            <a:extLst>
              <a:ext uri="{FF2B5EF4-FFF2-40B4-BE49-F238E27FC236}">
                <a16:creationId xmlns:a16="http://schemas.microsoft.com/office/drawing/2014/main" id="{8A2C5C4D-CEB6-4742-8F4E-7D6D0E006111}"/>
              </a:ext>
            </a:extLst>
          </p:cNvPr>
          <p:cNvSpPr>
            <a:spLocks noGrp="1"/>
          </p:cNvSpPr>
          <p:nvPr>
            <p:ph idx="1"/>
          </p:nvPr>
        </p:nvSpPr>
        <p:spPr/>
        <p:txBody>
          <a:bodyPr>
            <a:normAutofit fontScale="92500" lnSpcReduction="10000"/>
          </a:bodyPr>
          <a:lstStyle/>
          <a:p>
            <a:pPr>
              <a:spcAft>
                <a:spcPts val="0"/>
              </a:spcAft>
            </a:pPr>
            <a:r>
              <a:rPr lang="en-GB" sz="2800" dirty="0">
                <a:effectLst/>
                <a:ea typeface="Calibri" panose="020F0502020204030204" pitchFamily="34" charset="0"/>
                <a:cs typeface="Times New Roman" panose="02020603050405020304" pitchFamily="18" charset="0"/>
              </a:rPr>
              <a:t>Competence in administering, scoring, and interpreting the tests</a:t>
            </a:r>
          </a:p>
          <a:p>
            <a:pPr lvl="1"/>
            <a:r>
              <a:rPr lang="en-GB" sz="2400" dirty="0">
                <a:effectLst/>
                <a:ea typeface="Calibri" panose="020F0502020204030204" pitchFamily="34" charset="0"/>
                <a:cs typeface="Times New Roman" panose="02020603050405020304" pitchFamily="18" charset="0"/>
              </a:rPr>
              <a:t>Feedback?</a:t>
            </a:r>
          </a:p>
          <a:p>
            <a:r>
              <a:rPr lang="en-CA" sz="2800" dirty="0">
                <a:ea typeface="Calibri" panose="020F0502020204030204" pitchFamily="34" charset="0"/>
                <a:cs typeface="Times New Roman" panose="02020603050405020304" pitchFamily="18" charset="0"/>
              </a:rPr>
              <a:t>Balancing research and clinical needs</a:t>
            </a:r>
            <a:r>
              <a:rPr lang="en-GB" sz="2800" dirty="0">
                <a:ea typeface="Calibri" panose="020F0502020204030204" pitchFamily="34" charset="0"/>
                <a:cs typeface="Times New Roman" panose="02020603050405020304" pitchFamily="18" charset="0"/>
              </a:rPr>
              <a:t> – i</a:t>
            </a:r>
            <a:r>
              <a:rPr lang="en-GB" sz="2800" dirty="0">
                <a:effectLst/>
                <a:ea typeface="Calibri" panose="020F0502020204030204" pitchFamily="34" charset="0"/>
                <a:cs typeface="Times New Roman" panose="02020603050405020304" pitchFamily="18" charset="0"/>
              </a:rPr>
              <a:t>f participant goes on to have a medical condition that requires a neuropsychological evaluation (e.g., stroke)</a:t>
            </a:r>
          </a:p>
          <a:p>
            <a:pPr lvl="1"/>
            <a:r>
              <a:rPr lang="en-GB" sz="2400" dirty="0">
                <a:ea typeface="Calibri" panose="020F0502020204030204" pitchFamily="34" charset="0"/>
                <a:cs typeface="Times New Roman" panose="02020603050405020304" pitchFamily="18" charset="0"/>
              </a:rPr>
              <a:t>Y</a:t>
            </a:r>
            <a:r>
              <a:rPr lang="en-GB" sz="2400" dirty="0">
                <a:effectLst/>
                <a:ea typeface="Calibri" panose="020F0502020204030204" pitchFamily="34" charset="0"/>
                <a:cs typeface="Times New Roman" panose="02020603050405020304" pitchFamily="18" charset="0"/>
              </a:rPr>
              <a:t>ou now have baseline data – is it going to be available to the neuropsychologist seeing them?</a:t>
            </a:r>
          </a:p>
          <a:p>
            <a:pPr lvl="1"/>
            <a:r>
              <a:rPr lang="en-CA" sz="2400" dirty="0">
                <a:ea typeface="Calibri" panose="020F0502020204030204" pitchFamily="34" charset="0"/>
                <a:cs typeface="Times New Roman" panose="02020603050405020304" pitchFamily="18" charset="0"/>
              </a:rPr>
              <a:t>Practise </a:t>
            </a:r>
            <a:r>
              <a:rPr lang="en-CA" sz="2400" dirty="0">
                <a:effectLst/>
                <a:ea typeface="Calibri" panose="020F0502020204030204" pitchFamily="34" charset="0"/>
                <a:cs typeface="Times New Roman" panose="02020603050405020304" pitchFamily="18" charset="0"/>
              </a:rPr>
              <a:t>effects</a:t>
            </a:r>
          </a:p>
          <a:p>
            <a:pPr lvl="2"/>
            <a:r>
              <a:rPr lang="en-CA" sz="1900" dirty="0">
                <a:ea typeface="Calibri" panose="020F0502020204030204" pitchFamily="34" charset="0"/>
                <a:cs typeface="Times New Roman" panose="02020603050405020304" pitchFamily="18" charset="0"/>
              </a:rPr>
              <a:t>Consider alternate forms or older versions of tests</a:t>
            </a:r>
          </a:p>
          <a:p>
            <a:r>
              <a:rPr lang="en-CA" sz="2800" dirty="0"/>
              <a:t>DIY neuropsychological tests</a:t>
            </a:r>
          </a:p>
          <a:p>
            <a:pPr lvl="1"/>
            <a:r>
              <a:rPr lang="en-CA" sz="2400" dirty="0"/>
              <a:t>Psychometric properties?</a:t>
            </a:r>
          </a:p>
        </p:txBody>
      </p:sp>
    </p:spTree>
    <p:extLst>
      <p:ext uri="{BB962C8B-B14F-4D97-AF65-F5344CB8AC3E}">
        <p14:creationId xmlns:p14="http://schemas.microsoft.com/office/powerpoint/2010/main" val="296180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F7F6-C80E-4FF1-B04F-F09FF6FD5631}"/>
              </a:ext>
            </a:extLst>
          </p:cNvPr>
          <p:cNvSpPr>
            <a:spLocks noGrp="1"/>
          </p:cNvSpPr>
          <p:nvPr>
            <p:ph type="title"/>
          </p:nvPr>
        </p:nvSpPr>
        <p:spPr/>
        <p:txBody>
          <a:bodyPr/>
          <a:lstStyle/>
          <a:p>
            <a:pPr algn="ctr"/>
            <a:r>
              <a:rPr lang="en-CA" dirty="0"/>
              <a:t>Legal Considerations</a:t>
            </a:r>
          </a:p>
        </p:txBody>
      </p:sp>
      <p:sp>
        <p:nvSpPr>
          <p:cNvPr id="3" name="Content Placeholder 2">
            <a:extLst>
              <a:ext uri="{FF2B5EF4-FFF2-40B4-BE49-F238E27FC236}">
                <a16:creationId xmlns:a16="http://schemas.microsoft.com/office/drawing/2014/main" id="{84E57635-0DEA-4E23-A56E-41FCD1D68BCB}"/>
              </a:ext>
            </a:extLst>
          </p:cNvPr>
          <p:cNvSpPr>
            <a:spLocks noGrp="1"/>
          </p:cNvSpPr>
          <p:nvPr>
            <p:ph idx="1"/>
          </p:nvPr>
        </p:nvSpPr>
        <p:spPr/>
        <p:txBody>
          <a:bodyPr>
            <a:normAutofit/>
          </a:bodyPr>
          <a:lstStyle/>
          <a:p>
            <a:pPr>
              <a:spcAft>
                <a:spcPts val="0"/>
              </a:spcAft>
            </a:pPr>
            <a:r>
              <a:rPr lang="en-CA" sz="2800" dirty="0">
                <a:effectLst/>
                <a:ea typeface="Calibri" panose="020F0502020204030204" pitchFamily="34" charset="0"/>
                <a:cs typeface="Times New Roman" panose="02020603050405020304" pitchFamily="18" charset="0"/>
              </a:rPr>
              <a:t>May vary depending on location so verify requirements (e.g., with your College of Psychologists)</a:t>
            </a:r>
            <a:endParaRPr lang="en-CA" sz="2800" dirty="0">
              <a:ea typeface="Calibri" panose="020F0502020204030204" pitchFamily="34" charset="0"/>
              <a:cs typeface="Times New Roman" panose="02020603050405020304" pitchFamily="18" charset="0"/>
            </a:endParaRPr>
          </a:p>
          <a:p>
            <a:pPr>
              <a:spcAft>
                <a:spcPts val="0"/>
              </a:spcAft>
            </a:pPr>
            <a:r>
              <a:rPr lang="en-CA" sz="2800" dirty="0">
                <a:ea typeface="Calibri" panose="020F0502020204030204" pitchFamily="34" charset="0"/>
                <a:cs typeface="Times New Roman" panose="02020603050405020304" pitchFamily="18" charset="0"/>
              </a:rPr>
              <a:t>Competence </a:t>
            </a:r>
          </a:p>
          <a:p>
            <a:pPr lvl="1"/>
            <a:r>
              <a:rPr lang="en-CA" sz="2400" dirty="0">
                <a:effectLst/>
                <a:ea typeface="Calibri" panose="020F0502020204030204" pitchFamily="34" charset="0"/>
                <a:cs typeface="Times New Roman" panose="02020603050405020304" pitchFamily="18" charset="0"/>
              </a:rPr>
              <a:t>Credentials required for purchasing and administering tests</a:t>
            </a:r>
          </a:p>
          <a:p>
            <a:pPr lvl="2"/>
            <a:r>
              <a:rPr lang="en-CA" sz="1900" dirty="0">
                <a:ea typeface="Calibri" panose="020F0502020204030204" pitchFamily="34" charset="0"/>
                <a:cs typeface="Times New Roman" panose="02020603050405020304" pitchFamily="18" charset="0"/>
              </a:rPr>
              <a:t>C</a:t>
            </a:r>
            <a:r>
              <a:rPr lang="en-CA" sz="1900" dirty="0">
                <a:effectLst/>
                <a:ea typeface="Calibri" panose="020F0502020204030204" pitchFamily="34" charset="0"/>
                <a:cs typeface="Times New Roman" panose="02020603050405020304" pitchFamily="18" charset="0"/>
              </a:rPr>
              <a:t>onsider collaboration</a:t>
            </a:r>
          </a:p>
          <a:p>
            <a:pPr>
              <a:spcAft>
                <a:spcPts val="0"/>
              </a:spcAft>
            </a:pPr>
            <a:r>
              <a:rPr lang="en-CA" sz="2800" dirty="0">
                <a:ea typeface="Calibri" panose="020F0502020204030204" pitchFamily="34" charset="0"/>
                <a:cs typeface="Times New Roman" panose="02020603050405020304" pitchFamily="18" charset="0"/>
              </a:rPr>
              <a:t>T</a:t>
            </a:r>
            <a:r>
              <a:rPr lang="en-CA" sz="2800" dirty="0">
                <a:effectLst/>
                <a:ea typeface="Calibri" panose="020F0502020204030204" pitchFamily="34" charset="0"/>
                <a:cs typeface="Times New Roman" panose="02020603050405020304" pitchFamily="18" charset="0"/>
              </a:rPr>
              <a:t>est security/copyright</a:t>
            </a:r>
          </a:p>
          <a:p>
            <a:pPr lvl="1"/>
            <a:r>
              <a:rPr lang="en-CA" sz="2400" dirty="0">
                <a:effectLst/>
                <a:ea typeface="Calibri" panose="020F0502020204030204" pitchFamily="34" charset="0"/>
                <a:cs typeface="Times New Roman" panose="02020603050405020304" pitchFamily="18" charset="0"/>
              </a:rPr>
              <a:t>No photocopying or scanning/distributing electronically</a:t>
            </a:r>
          </a:p>
          <a:p>
            <a:pPr lvl="1"/>
            <a:r>
              <a:rPr lang="en-CA" sz="2400" dirty="0">
                <a:effectLst/>
                <a:ea typeface="Calibri" panose="020F0502020204030204" pitchFamily="34" charset="0"/>
                <a:cs typeface="Times New Roman" panose="02020603050405020304" pitchFamily="18" charset="0"/>
              </a:rPr>
              <a:t>Do not </a:t>
            </a:r>
            <a:r>
              <a:rPr lang="en-CA" sz="2400" dirty="0">
                <a:ea typeface="Calibri" panose="020F0502020204030204" pitchFamily="34" charset="0"/>
                <a:cs typeface="Times New Roman" panose="02020603050405020304" pitchFamily="18" charset="0"/>
              </a:rPr>
              <a:t>include sample items in publication </a:t>
            </a:r>
          </a:p>
          <a:p>
            <a:pPr>
              <a:spcAft>
                <a:spcPts val="0"/>
              </a:spcAft>
            </a:pPr>
            <a:r>
              <a:rPr lang="en-GB" sz="2800" dirty="0">
                <a:ea typeface="Calibri" panose="020F0502020204030204" pitchFamily="34" charset="0"/>
                <a:cs typeface="Times New Roman" panose="02020603050405020304" pitchFamily="18" charset="0"/>
              </a:rPr>
              <a:t>L</a:t>
            </a:r>
            <a:r>
              <a:rPr lang="en-GB" sz="2800" dirty="0">
                <a:effectLst/>
                <a:ea typeface="Calibri" panose="020F0502020204030204" pitchFamily="34" charset="0"/>
                <a:cs typeface="Times New Roman" panose="02020603050405020304" pitchFamily="18" charset="0"/>
              </a:rPr>
              <a:t>ook into requirements for medical vs. research record</a:t>
            </a:r>
            <a:endParaRPr lang="en-CA"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238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A127-ABBF-4D1C-88B6-7D07701E21F8}"/>
              </a:ext>
            </a:extLst>
          </p:cNvPr>
          <p:cNvSpPr>
            <a:spLocks noGrp="1"/>
          </p:cNvSpPr>
          <p:nvPr>
            <p:ph type="title"/>
          </p:nvPr>
        </p:nvSpPr>
        <p:spPr/>
        <p:txBody>
          <a:bodyPr/>
          <a:lstStyle/>
          <a:p>
            <a:pPr algn="ctr"/>
            <a:r>
              <a:rPr lang="en-CA" dirty="0"/>
              <a:t>Future Research</a:t>
            </a:r>
          </a:p>
        </p:txBody>
      </p:sp>
      <p:sp>
        <p:nvSpPr>
          <p:cNvPr id="3" name="Content Placeholder 2">
            <a:extLst>
              <a:ext uri="{FF2B5EF4-FFF2-40B4-BE49-F238E27FC236}">
                <a16:creationId xmlns:a16="http://schemas.microsoft.com/office/drawing/2014/main" id="{FB22DD06-AF46-425C-BE28-74CEFA96372D}"/>
              </a:ext>
            </a:extLst>
          </p:cNvPr>
          <p:cNvSpPr>
            <a:spLocks noGrp="1"/>
          </p:cNvSpPr>
          <p:nvPr>
            <p:ph idx="1"/>
          </p:nvPr>
        </p:nvSpPr>
        <p:spPr/>
        <p:txBody>
          <a:bodyPr>
            <a:normAutofit/>
          </a:bodyPr>
          <a:lstStyle/>
          <a:p>
            <a:r>
              <a:rPr lang="en-CA" sz="2800" dirty="0"/>
              <a:t>Management of big data (i.e., neuropsychology norms)</a:t>
            </a:r>
          </a:p>
          <a:p>
            <a:r>
              <a:rPr lang="en-CA" sz="2800" dirty="0"/>
              <a:t>E.g., looking up the imageability rating, frequency, and age of acquisition of a concrete word</a:t>
            </a:r>
          </a:p>
          <a:p>
            <a:pPr lvl="1"/>
            <a:r>
              <a:rPr lang="en-CA" sz="2400" dirty="0"/>
              <a:t>What about looking up how 80-year-old African American males with 16 years of education with a left hemisphere stroke perform on Trails B in seconds?</a:t>
            </a:r>
          </a:p>
          <a:p>
            <a:r>
              <a:rPr lang="en-CA" sz="2800" dirty="0"/>
              <a:t>Databases for norms</a:t>
            </a:r>
          </a:p>
        </p:txBody>
      </p:sp>
    </p:spTree>
    <p:extLst>
      <p:ext uri="{BB962C8B-B14F-4D97-AF65-F5344CB8AC3E}">
        <p14:creationId xmlns:p14="http://schemas.microsoft.com/office/powerpoint/2010/main" val="386297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1075-59FB-45D3-A3F6-CD8149A3BD9E}"/>
              </a:ext>
            </a:extLst>
          </p:cNvPr>
          <p:cNvSpPr>
            <a:spLocks noGrp="1"/>
          </p:cNvSpPr>
          <p:nvPr>
            <p:ph type="title"/>
          </p:nvPr>
        </p:nvSpPr>
        <p:spPr/>
        <p:txBody>
          <a:bodyPr/>
          <a:lstStyle/>
          <a:p>
            <a:pPr algn="ctr"/>
            <a:r>
              <a:rPr lang="en-CA" dirty="0"/>
              <a:t>Thank you!</a:t>
            </a:r>
          </a:p>
        </p:txBody>
      </p:sp>
      <p:sp>
        <p:nvSpPr>
          <p:cNvPr id="3" name="Content Placeholder 2">
            <a:extLst>
              <a:ext uri="{FF2B5EF4-FFF2-40B4-BE49-F238E27FC236}">
                <a16:creationId xmlns:a16="http://schemas.microsoft.com/office/drawing/2014/main" id="{443E057A-07AB-4BA2-A40A-62FF9BD2DC9F}"/>
              </a:ext>
            </a:extLst>
          </p:cNvPr>
          <p:cNvSpPr>
            <a:spLocks noGrp="1"/>
          </p:cNvSpPr>
          <p:nvPr>
            <p:ph idx="1"/>
          </p:nvPr>
        </p:nvSpPr>
        <p:spPr/>
        <p:txBody>
          <a:bodyPr>
            <a:normAutofit/>
          </a:bodyPr>
          <a:lstStyle/>
          <a:p>
            <a:r>
              <a:rPr lang="en-CA" sz="2800" dirty="0">
                <a:ea typeface="Calibri" panose="020F0502020204030204" pitchFamily="34" charset="0"/>
                <a:cs typeface="Times New Roman" panose="02020603050405020304" pitchFamily="18" charset="0"/>
              </a:rPr>
              <a:t>Please f</a:t>
            </a:r>
            <a:r>
              <a:rPr lang="en-CA" sz="2800" dirty="0">
                <a:effectLst/>
                <a:ea typeface="Calibri" panose="020F0502020204030204" pitchFamily="34" charset="0"/>
                <a:cs typeface="Times New Roman" panose="02020603050405020304" pitchFamily="18" charset="0"/>
              </a:rPr>
              <a:t>eel free to email (</a:t>
            </a:r>
            <a:r>
              <a:rPr lang="en-CA" sz="2800" dirty="0">
                <a:solidFill>
                  <a:srgbClr val="0070C0"/>
                </a:solidFill>
                <a:ea typeface="Calibri" panose="020F0502020204030204" pitchFamily="34" charset="0"/>
                <a:cs typeface="Times New Roman" panose="02020603050405020304" pitchFamily="18" charset="0"/>
                <a:sym typeface="Wingdings" panose="05000000000000000000" pitchFamily="2" charset="2"/>
                <a:hlinkClick r:id="rId2">
                  <a:extLst>
                    <a:ext uri="{A12FA001-AC4F-418D-AE19-62706E023703}">
                      <ahyp:hlinkClr xmlns:ahyp="http://schemas.microsoft.com/office/drawing/2018/hyperlinkcolor" val="tx"/>
                    </a:ext>
                  </a:extLst>
                </a:hlinkClick>
              </a:rPr>
              <a:t>malhi11@uwindsor.ca</a:t>
            </a:r>
            <a:r>
              <a:rPr lang="en-CA" sz="2800" dirty="0">
                <a:ea typeface="Calibri" panose="020F0502020204030204" pitchFamily="34" charset="0"/>
                <a:cs typeface="Times New Roman" panose="02020603050405020304" pitchFamily="18" charset="0"/>
                <a:sym typeface="Wingdings" panose="05000000000000000000" pitchFamily="2" charset="2"/>
              </a:rPr>
              <a:t>) </a:t>
            </a:r>
            <a:r>
              <a:rPr lang="en-CA" sz="2800" dirty="0">
                <a:effectLst/>
                <a:ea typeface="Calibri" panose="020F0502020204030204" pitchFamily="34" charset="0"/>
                <a:cs typeface="Times New Roman" panose="02020603050405020304" pitchFamily="18" charset="0"/>
              </a:rPr>
              <a:t>me </a:t>
            </a:r>
            <a:r>
              <a:rPr lang="en-CA" sz="2800" dirty="0">
                <a:ea typeface="Calibri" panose="020F0502020204030204" pitchFamily="34" charset="0"/>
                <a:cs typeface="Times New Roman" panose="02020603050405020304" pitchFamily="18" charset="0"/>
              </a:rPr>
              <a:t>with </a:t>
            </a:r>
            <a:r>
              <a:rPr lang="en-CA" sz="2800" dirty="0">
                <a:effectLst/>
                <a:ea typeface="Calibri" panose="020F0502020204030204" pitchFamily="34" charset="0"/>
                <a:cs typeface="Times New Roman" panose="02020603050405020304" pitchFamily="18" charset="0"/>
              </a:rPr>
              <a:t>any questions or comments. I would be happy to consult/collaborate</a:t>
            </a:r>
            <a:r>
              <a:rPr lang="en-CA" sz="2800" dirty="0">
                <a:ea typeface="Calibri" panose="020F0502020204030204" pitchFamily="34" charset="0"/>
                <a:cs typeface="Times New Roman" panose="02020603050405020304" pitchFamily="18" charset="0"/>
              </a:rPr>
              <a:t> </a:t>
            </a:r>
            <a:r>
              <a:rPr lang="en-CA" sz="2800" dirty="0">
                <a:effectLst/>
                <a:ea typeface="Calibri" panose="020F0502020204030204" pitchFamily="34"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51869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C720-223E-4580-A18F-4BFC0B2454CC}"/>
              </a:ext>
            </a:extLst>
          </p:cNvPr>
          <p:cNvSpPr>
            <a:spLocks noGrp="1"/>
          </p:cNvSpPr>
          <p:nvPr>
            <p:ph type="title"/>
          </p:nvPr>
        </p:nvSpPr>
        <p:spPr/>
        <p:txBody>
          <a:bodyPr/>
          <a:lstStyle/>
          <a:p>
            <a:pPr algn="ctr"/>
            <a:r>
              <a:rPr lang="en-CA" dirty="0"/>
              <a:t>Q &amp; A</a:t>
            </a:r>
          </a:p>
        </p:txBody>
      </p:sp>
      <p:sp>
        <p:nvSpPr>
          <p:cNvPr id="3" name="Content Placeholder 2">
            <a:extLst>
              <a:ext uri="{FF2B5EF4-FFF2-40B4-BE49-F238E27FC236}">
                <a16:creationId xmlns:a16="http://schemas.microsoft.com/office/drawing/2014/main" id="{E287DC41-66C5-4E32-8199-2AFD5FFF0156}"/>
              </a:ext>
            </a:extLst>
          </p:cNvPr>
          <p:cNvSpPr>
            <a:spLocks noGrp="1"/>
          </p:cNvSpPr>
          <p:nvPr>
            <p:ph idx="1"/>
          </p:nvPr>
        </p:nvSpPr>
        <p:spPr/>
        <p:txBody>
          <a:bodyPr>
            <a:normAutofit fontScale="25000" lnSpcReduction="20000"/>
          </a:bodyPr>
          <a:lstStyle/>
          <a:p>
            <a:pPr>
              <a:lnSpc>
                <a:spcPct val="120000"/>
              </a:lnSpc>
              <a:spcBef>
                <a:spcPts val="0"/>
              </a:spcBef>
              <a:spcAft>
                <a:spcPts val="0"/>
              </a:spcAft>
              <a:buFont typeface="Arial" panose="020B0604020202020204" pitchFamily="34" charset="0"/>
              <a:buChar char="•"/>
            </a:pPr>
            <a:r>
              <a:rPr lang="en-CA" sz="7200" dirty="0">
                <a:effectLst/>
              </a:rPr>
              <a:t>Could you speak more about the fused dichotic words test and how it would be used and how can it be accessed?</a:t>
            </a:r>
          </a:p>
          <a:p>
            <a:pPr marL="0" indent="0">
              <a:lnSpc>
                <a:spcPct val="120000"/>
              </a:lnSpc>
              <a:spcBef>
                <a:spcPts val="0"/>
              </a:spcBef>
              <a:spcAft>
                <a:spcPts val="0"/>
              </a:spcAft>
              <a:buNone/>
            </a:pPr>
            <a:r>
              <a:rPr lang="en-CA" sz="7200" dirty="0">
                <a:effectLst/>
                <a:hlinkClick r:id="rId3">
                  <a:extLst>
                    <a:ext uri="{A12FA001-AC4F-418D-AE19-62706E023703}">
                      <ahyp:hlinkClr xmlns:ahyp="http://schemas.microsoft.com/office/drawing/2018/hyperlinkcolor" val="tx"/>
                    </a:ext>
                  </a:extLst>
                </a:hlinkClick>
              </a:rPr>
              <a:t>https://www.uvic.ca/socialsciences/psychology/research/clinic/dichotic.php</a:t>
            </a:r>
            <a:endParaRPr lang="en-CA" sz="7200" dirty="0"/>
          </a:p>
          <a:p>
            <a:pPr marL="0" indent="0">
              <a:lnSpc>
                <a:spcPct val="120000"/>
              </a:lnSpc>
              <a:spcBef>
                <a:spcPts val="0"/>
              </a:spcBef>
              <a:spcAft>
                <a:spcPts val="0"/>
              </a:spcAft>
              <a:buNone/>
            </a:pPr>
            <a:r>
              <a:rPr lang="en-CA" sz="7200" dirty="0">
                <a:effectLst/>
                <a:hlinkClick r:id="rId4">
                  <a:extLst>
                    <a:ext uri="{A12FA001-AC4F-418D-AE19-62706E023703}">
                      <ahyp:hlinkClr xmlns:ahyp="http://schemas.microsoft.com/office/drawing/2018/hyperlinkcolor" val="tx"/>
                    </a:ext>
                  </a:extLst>
                </a:hlinkClick>
              </a:rPr>
              <a:t>http://www.dichoticlistening.com/index.html</a:t>
            </a:r>
            <a:endParaRPr lang="en-CA" sz="7200" dirty="0">
              <a:effectLst/>
            </a:endParaRPr>
          </a:p>
          <a:p>
            <a:pPr marL="0" indent="0">
              <a:lnSpc>
                <a:spcPct val="120000"/>
              </a:lnSpc>
              <a:spcBef>
                <a:spcPts val="0"/>
              </a:spcBef>
              <a:spcAft>
                <a:spcPts val="0"/>
              </a:spcAft>
              <a:buNone/>
            </a:pPr>
            <a:endParaRPr lang="en-CA" sz="7200" dirty="0">
              <a:effectLst/>
            </a:endParaRPr>
          </a:p>
          <a:p>
            <a:pPr>
              <a:lnSpc>
                <a:spcPct val="120000"/>
              </a:lnSpc>
              <a:spcBef>
                <a:spcPts val="0"/>
              </a:spcBef>
              <a:spcAft>
                <a:spcPts val="0"/>
              </a:spcAft>
              <a:buFont typeface="Arial" panose="020B0604020202020204" pitchFamily="34" charset="0"/>
              <a:buChar char="•"/>
            </a:pPr>
            <a:r>
              <a:rPr lang="en-CA" sz="7200" dirty="0">
                <a:effectLst/>
              </a:rPr>
              <a:t>Do you have recommendations regarding screening for substance use on the day of testing?</a:t>
            </a:r>
          </a:p>
          <a:p>
            <a:pPr marL="0" indent="0">
              <a:lnSpc>
                <a:spcPct val="120000"/>
              </a:lnSpc>
              <a:spcBef>
                <a:spcPts val="0"/>
              </a:spcBef>
              <a:spcAft>
                <a:spcPts val="0"/>
              </a:spcAft>
              <a:buNone/>
            </a:pPr>
            <a:r>
              <a:rPr lang="en-CA" sz="7200" dirty="0"/>
              <a:t>Build questions about substance use into other questions about their day so participants feel comfortable sharing; consider indirect reporting (i.e., written response) rather than a verbal response.</a:t>
            </a:r>
          </a:p>
          <a:p>
            <a:pPr marL="0" indent="0">
              <a:lnSpc>
                <a:spcPct val="120000"/>
              </a:lnSpc>
              <a:spcBef>
                <a:spcPts val="0"/>
              </a:spcBef>
              <a:spcAft>
                <a:spcPts val="0"/>
              </a:spcAft>
              <a:buNone/>
            </a:pPr>
            <a:endParaRPr lang="en-CA" sz="7200" dirty="0"/>
          </a:p>
          <a:p>
            <a:pPr>
              <a:lnSpc>
                <a:spcPct val="120000"/>
              </a:lnSpc>
              <a:spcBef>
                <a:spcPts val="0"/>
              </a:spcBef>
              <a:spcAft>
                <a:spcPts val="0"/>
              </a:spcAft>
              <a:buFont typeface="Arial" panose="020B0604020202020204" pitchFamily="34" charset="0"/>
              <a:buChar char="•"/>
            </a:pPr>
            <a:r>
              <a:rPr lang="en-CA" sz="7200" dirty="0">
                <a:effectLst/>
              </a:rPr>
              <a:t>It seems that the act of translating what someone has in their visual memory into a recall response complicates things, making it difficult to verify that their response genuinely reflects what they are holding in visual memory.</a:t>
            </a:r>
          </a:p>
          <a:p>
            <a:pPr marL="0" indent="0">
              <a:lnSpc>
                <a:spcPct val="120000"/>
              </a:lnSpc>
              <a:spcBef>
                <a:spcPts val="0"/>
              </a:spcBef>
              <a:spcAft>
                <a:spcPts val="0"/>
              </a:spcAft>
              <a:buNone/>
            </a:pPr>
            <a:r>
              <a:rPr lang="en-CA" sz="7200" dirty="0">
                <a:effectLst/>
              </a:rPr>
              <a:t>Recall tests may not be appropriate for those with: </a:t>
            </a:r>
            <a:r>
              <a:rPr lang="en-CA" sz="7200" dirty="0" err="1">
                <a:effectLst/>
              </a:rPr>
              <a:t>i</a:t>
            </a:r>
            <a:r>
              <a:rPr lang="en-CA" sz="7200" dirty="0">
                <a:effectLst/>
              </a:rPr>
              <a:t>) motor difficulties or for those with ii) executive dysfunction if visual stimuli are complex. You could use simple visual stimuli (e.g., simple shapes) if this is </a:t>
            </a:r>
            <a:r>
              <a:rPr lang="en-CA" sz="7200" dirty="0"/>
              <a:t>a concern or use a </a:t>
            </a:r>
            <a:r>
              <a:rPr lang="en-CA" sz="7200" dirty="0">
                <a:effectLst/>
              </a:rPr>
              <a:t>visual memory test that does not rely on reproduction, just recognition. </a:t>
            </a:r>
          </a:p>
          <a:p>
            <a:pPr>
              <a:lnSpc>
                <a:spcPct val="120000"/>
              </a:lnSpc>
              <a:spcBef>
                <a:spcPts val="0"/>
              </a:spcBef>
              <a:spcAft>
                <a:spcPts val="0"/>
              </a:spcAft>
            </a:pPr>
            <a:endParaRPr lang="en-CA" dirty="0"/>
          </a:p>
        </p:txBody>
      </p:sp>
    </p:spTree>
    <p:extLst>
      <p:ext uri="{BB962C8B-B14F-4D97-AF65-F5344CB8AC3E}">
        <p14:creationId xmlns:p14="http://schemas.microsoft.com/office/powerpoint/2010/main" val="97093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3F02-D02F-46A9-8433-94DA8EDF4C7E}"/>
              </a:ext>
            </a:extLst>
          </p:cNvPr>
          <p:cNvSpPr>
            <a:spLocks noGrp="1"/>
          </p:cNvSpPr>
          <p:nvPr>
            <p:ph type="title"/>
          </p:nvPr>
        </p:nvSpPr>
        <p:spPr/>
        <p:txBody>
          <a:bodyPr/>
          <a:lstStyle/>
          <a:p>
            <a:pPr algn="ctr"/>
            <a:r>
              <a:rPr lang="en-CA" dirty="0"/>
              <a:t>Q &amp; A</a:t>
            </a:r>
          </a:p>
        </p:txBody>
      </p:sp>
      <p:sp>
        <p:nvSpPr>
          <p:cNvPr id="3" name="Content Placeholder 2">
            <a:extLst>
              <a:ext uri="{FF2B5EF4-FFF2-40B4-BE49-F238E27FC236}">
                <a16:creationId xmlns:a16="http://schemas.microsoft.com/office/drawing/2014/main" id="{91D77D1E-7339-4758-8AC4-3B25AD9ADEEE}"/>
              </a:ext>
            </a:extLst>
          </p:cNvPr>
          <p:cNvSpPr>
            <a:spLocks noGrp="1"/>
          </p:cNvSpPr>
          <p:nvPr>
            <p:ph idx="1"/>
          </p:nvPr>
        </p:nvSpPr>
        <p:spPr/>
        <p:txBody>
          <a:bodyPr/>
          <a:lstStyle/>
          <a:p>
            <a:pPr>
              <a:lnSpc>
                <a:spcPct val="100000"/>
              </a:lnSpc>
              <a:spcBef>
                <a:spcPts val="0"/>
              </a:spcBef>
              <a:spcAft>
                <a:spcPts val="0"/>
              </a:spcAft>
              <a:buFont typeface="Arial" panose="020B0604020202020204" pitchFamily="34" charset="0"/>
              <a:buChar char="•"/>
            </a:pPr>
            <a:r>
              <a:rPr lang="en-CA" sz="2000" dirty="0">
                <a:effectLst/>
              </a:rPr>
              <a:t>Do you have experience with administering neuropsychological testing online?</a:t>
            </a:r>
          </a:p>
          <a:p>
            <a:pPr marL="0" indent="0">
              <a:lnSpc>
                <a:spcPct val="100000"/>
              </a:lnSpc>
              <a:spcBef>
                <a:spcPts val="0"/>
              </a:spcBef>
              <a:spcAft>
                <a:spcPts val="0"/>
              </a:spcAft>
              <a:buNone/>
            </a:pPr>
            <a:r>
              <a:rPr lang="en-CA" sz="2000" dirty="0">
                <a:effectLst/>
                <a:hlinkClick r:id="rId3">
                  <a:extLst>
                    <a:ext uri="{A12FA001-AC4F-418D-AE19-62706E023703}">
                      <ahyp:hlinkClr xmlns:ahyp="http://schemas.microsoft.com/office/drawing/2018/hyperlinkcolor" val="tx"/>
                    </a:ext>
                  </a:extLst>
                </a:hlinkClick>
              </a:rPr>
              <a:t>https://iopc.online/teleneuropsychology</a:t>
            </a:r>
            <a:endParaRPr lang="en-CA" sz="2000" dirty="0">
              <a:effectLst/>
            </a:endParaRPr>
          </a:p>
          <a:p>
            <a:pPr marL="0" indent="0">
              <a:lnSpc>
                <a:spcPct val="100000"/>
              </a:lnSpc>
              <a:spcBef>
                <a:spcPts val="0"/>
              </a:spcBef>
              <a:spcAft>
                <a:spcPts val="0"/>
              </a:spcAft>
              <a:buNone/>
            </a:pPr>
            <a:endParaRPr lang="en-CA" sz="2000" dirty="0">
              <a:effectLst/>
            </a:endParaRPr>
          </a:p>
          <a:p>
            <a:pPr>
              <a:lnSpc>
                <a:spcPct val="100000"/>
              </a:lnSpc>
              <a:spcBef>
                <a:spcPts val="0"/>
              </a:spcBef>
              <a:spcAft>
                <a:spcPts val="0"/>
              </a:spcAft>
              <a:buFont typeface="Arial" panose="020B0604020202020204" pitchFamily="34" charset="0"/>
              <a:buChar char="•"/>
            </a:pPr>
            <a:r>
              <a:rPr lang="en-CA" sz="2000" dirty="0">
                <a:effectLst/>
              </a:rPr>
              <a:t>How do these tests take into consideration individual diverse language backgrounds? Are there neuropsychological tests that are more accessible/available across languages?</a:t>
            </a:r>
          </a:p>
          <a:p>
            <a:pPr marL="0" indent="0">
              <a:lnSpc>
                <a:spcPct val="100000"/>
              </a:lnSpc>
              <a:spcBef>
                <a:spcPts val="0"/>
              </a:spcBef>
              <a:spcAft>
                <a:spcPts val="0"/>
              </a:spcAft>
              <a:buNone/>
            </a:pPr>
            <a:r>
              <a:rPr lang="en-CA" sz="2000" dirty="0">
                <a:effectLst/>
              </a:rPr>
              <a:t>Language-free tests are your best bet for diverse language backgrounds, e.g., Test of Nonverbal Intelligence (TONI).</a:t>
            </a:r>
          </a:p>
          <a:p>
            <a:pPr marL="0" indent="0">
              <a:lnSpc>
                <a:spcPct val="100000"/>
              </a:lnSpc>
              <a:spcBef>
                <a:spcPts val="0"/>
              </a:spcBef>
              <a:spcAft>
                <a:spcPts val="0"/>
              </a:spcAft>
              <a:buNone/>
            </a:pPr>
            <a:endParaRPr lang="en-CA" sz="2000" dirty="0">
              <a:effectLst/>
            </a:endParaRPr>
          </a:p>
          <a:p>
            <a:pPr>
              <a:lnSpc>
                <a:spcPct val="100000"/>
              </a:lnSpc>
              <a:spcBef>
                <a:spcPts val="0"/>
              </a:spcBef>
              <a:spcAft>
                <a:spcPts val="0"/>
              </a:spcAft>
              <a:buFont typeface="Arial" panose="020B0604020202020204" pitchFamily="34" charset="0"/>
              <a:buChar char="•"/>
            </a:pPr>
            <a:r>
              <a:rPr lang="en-CA" sz="2000" dirty="0">
                <a:effectLst/>
              </a:rPr>
              <a:t>Do you have a recommendation for a short test that could be used without taking over a whole experiment (e.g., 10 minutes) that looks at overall cognitive ability? </a:t>
            </a:r>
          </a:p>
          <a:p>
            <a:pPr marL="0" indent="0">
              <a:lnSpc>
                <a:spcPct val="100000"/>
              </a:lnSpc>
              <a:spcBef>
                <a:spcPts val="0"/>
              </a:spcBef>
              <a:spcAft>
                <a:spcPts val="0"/>
              </a:spcAft>
              <a:buNone/>
            </a:pPr>
            <a:r>
              <a:rPr lang="en-CA" dirty="0"/>
              <a:t>Consider getting to know the participant, e.g., are they an A student vs. C student. Otherwise for overall cognitive ability see slide 5.</a:t>
            </a:r>
          </a:p>
        </p:txBody>
      </p:sp>
    </p:spTree>
    <p:extLst>
      <p:ext uri="{BB962C8B-B14F-4D97-AF65-F5344CB8AC3E}">
        <p14:creationId xmlns:p14="http://schemas.microsoft.com/office/powerpoint/2010/main" val="394435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B35B1-81F9-45C1-A896-018AFB3804EA}"/>
              </a:ext>
            </a:extLst>
          </p:cNvPr>
          <p:cNvSpPr>
            <a:spLocks noGrp="1"/>
          </p:cNvSpPr>
          <p:nvPr>
            <p:ph type="title"/>
          </p:nvPr>
        </p:nvSpPr>
        <p:spPr/>
        <p:txBody>
          <a:bodyPr/>
          <a:lstStyle/>
          <a:p>
            <a:pPr algn="ctr"/>
            <a:r>
              <a:rPr lang="en-CA" dirty="0"/>
              <a:t>Outline</a:t>
            </a:r>
          </a:p>
        </p:txBody>
      </p:sp>
      <p:sp>
        <p:nvSpPr>
          <p:cNvPr id="3" name="Content Placeholder 2">
            <a:extLst>
              <a:ext uri="{FF2B5EF4-FFF2-40B4-BE49-F238E27FC236}">
                <a16:creationId xmlns:a16="http://schemas.microsoft.com/office/drawing/2014/main" id="{51BA8919-7C65-47E5-B4E4-00B72A210D37}"/>
              </a:ext>
            </a:extLst>
          </p:cNvPr>
          <p:cNvSpPr>
            <a:spLocks noGrp="1"/>
          </p:cNvSpPr>
          <p:nvPr>
            <p:ph idx="1"/>
          </p:nvPr>
        </p:nvSpPr>
        <p:spPr/>
        <p:txBody>
          <a:bodyPr>
            <a:normAutofit/>
          </a:bodyPr>
          <a:lstStyle/>
          <a:p>
            <a:r>
              <a:rPr lang="en-CA" sz="2800" dirty="0"/>
              <a:t>Purpose of neuropsychological tests</a:t>
            </a:r>
          </a:p>
          <a:p>
            <a:r>
              <a:rPr lang="en-CA" sz="2800" dirty="0"/>
              <a:t>Cognitive domains </a:t>
            </a:r>
            <a:r>
              <a:rPr lang="en-CA" sz="2800"/>
              <a:t>and examples of </a:t>
            </a:r>
            <a:r>
              <a:rPr lang="en-CA" sz="2800" dirty="0"/>
              <a:t>tests</a:t>
            </a:r>
          </a:p>
          <a:p>
            <a:r>
              <a:rPr lang="en-CA" sz="2800" dirty="0"/>
              <a:t>Ethical and legal considerations</a:t>
            </a:r>
          </a:p>
          <a:p>
            <a:r>
              <a:rPr lang="en-CA" sz="2800" dirty="0"/>
              <a:t>Future research</a:t>
            </a:r>
          </a:p>
        </p:txBody>
      </p:sp>
    </p:spTree>
    <p:extLst>
      <p:ext uri="{BB962C8B-B14F-4D97-AF65-F5344CB8AC3E}">
        <p14:creationId xmlns:p14="http://schemas.microsoft.com/office/powerpoint/2010/main" val="12981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F20B-4C2D-4E10-B33B-7F965C8116B9}"/>
              </a:ext>
            </a:extLst>
          </p:cNvPr>
          <p:cNvSpPr>
            <a:spLocks noGrp="1"/>
          </p:cNvSpPr>
          <p:nvPr>
            <p:ph type="title"/>
          </p:nvPr>
        </p:nvSpPr>
        <p:spPr/>
        <p:txBody>
          <a:bodyPr/>
          <a:lstStyle/>
          <a:p>
            <a:pPr algn="ctr"/>
            <a:r>
              <a:rPr lang="en-CA" dirty="0"/>
              <a:t>Q &amp; A</a:t>
            </a:r>
          </a:p>
        </p:txBody>
      </p:sp>
      <p:sp>
        <p:nvSpPr>
          <p:cNvPr id="3" name="Content Placeholder 2">
            <a:extLst>
              <a:ext uri="{FF2B5EF4-FFF2-40B4-BE49-F238E27FC236}">
                <a16:creationId xmlns:a16="http://schemas.microsoft.com/office/drawing/2014/main" id="{9B44400C-2E3F-450A-92F9-0EB43A44F967}"/>
              </a:ext>
            </a:extLst>
          </p:cNvPr>
          <p:cNvSpPr>
            <a:spLocks noGrp="1"/>
          </p:cNvSpPr>
          <p:nvPr>
            <p:ph idx="1"/>
          </p:nvPr>
        </p:nvSpPr>
        <p:spPr/>
        <p:txBody>
          <a:bodyPr>
            <a:normAutofit/>
          </a:bodyPr>
          <a:lstStyle/>
          <a:p>
            <a:pPr>
              <a:lnSpc>
                <a:spcPct val="100000"/>
              </a:lnSpc>
              <a:spcBef>
                <a:spcPts val="0"/>
              </a:spcBef>
              <a:spcAft>
                <a:spcPts val="0"/>
              </a:spcAft>
              <a:buFont typeface="Arial" panose="020B0604020202020204" pitchFamily="34" charset="0"/>
              <a:buChar char="•"/>
            </a:pPr>
            <a:r>
              <a:rPr lang="en-CA" sz="2000" dirty="0">
                <a:effectLst/>
              </a:rPr>
              <a:t>People often use digits forward as a test of Working Memory, which is incorrect. Could you speak to the benefit of using a combination of digit span tasks as a measure of various cognitive abilities?</a:t>
            </a:r>
          </a:p>
          <a:p>
            <a:pPr marL="0" indent="0">
              <a:lnSpc>
                <a:spcPct val="100000"/>
              </a:lnSpc>
              <a:spcBef>
                <a:spcPts val="0"/>
              </a:spcBef>
              <a:spcAft>
                <a:spcPts val="0"/>
              </a:spcAft>
              <a:buNone/>
            </a:pPr>
            <a:r>
              <a:rPr lang="en-CA" dirty="0"/>
              <a:t>Digits forward is a test of immediate auditory attention span. Digits backward and sequencing are tests of working memory. You could combine all three for an overall attention measure but still it would be better to look at them individually.</a:t>
            </a:r>
            <a:endParaRPr lang="en-CA" sz="2000" dirty="0">
              <a:effectLst/>
            </a:endParaRPr>
          </a:p>
          <a:p>
            <a:pPr>
              <a:lnSpc>
                <a:spcPct val="100000"/>
              </a:lnSpc>
              <a:spcBef>
                <a:spcPts val="0"/>
              </a:spcBef>
              <a:spcAft>
                <a:spcPts val="0"/>
              </a:spcAft>
              <a:buFont typeface="Arial" panose="020B0604020202020204" pitchFamily="34" charset="0"/>
              <a:buChar char="•"/>
            </a:pPr>
            <a:endParaRPr lang="en-CA" sz="2000" dirty="0">
              <a:effectLst/>
            </a:endParaRPr>
          </a:p>
          <a:p>
            <a:pPr>
              <a:lnSpc>
                <a:spcPct val="100000"/>
              </a:lnSpc>
              <a:spcBef>
                <a:spcPts val="0"/>
              </a:spcBef>
              <a:spcAft>
                <a:spcPts val="0"/>
              </a:spcAft>
              <a:buFont typeface="Arial" panose="020B0604020202020204" pitchFamily="34" charset="0"/>
              <a:buChar char="•"/>
            </a:pPr>
            <a:r>
              <a:rPr lang="en-CA" sz="2000" dirty="0">
                <a:effectLst/>
              </a:rPr>
              <a:t>What is your opinion on the Modern Language Aptitude Test?</a:t>
            </a:r>
          </a:p>
          <a:p>
            <a:pPr marL="0" indent="0">
              <a:lnSpc>
                <a:spcPct val="100000"/>
              </a:lnSpc>
              <a:spcBef>
                <a:spcPts val="0"/>
              </a:spcBef>
              <a:spcAft>
                <a:spcPts val="0"/>
              </a:spcAft>
              <a:buNone/>
            </a:pPr>
            <a:r>
              <a:rPr lang="en-CA" sz="2000" dirty="0">
                <a:effectLst/>
              </a:rPr>
              <a:t>Looks interesting but I have not used it.</a:t>
            </a:r>
          </a:p>
          <a:p>
            <a:pPr marL="0" indent="0">
              <a:lnSpc>
                <a:spcPct val="100000"/>
              </a:lnSpc>
              <a:spcBef>
                <a:spcPts val="0"/>
              </a:spcBef>
              <a:spcAft>
                <a:spcPts val="0"/>
              </a:spcAft>
              <a:buNone/>
            </a:pPr>
            <a:endParaRPr lang="en-CA" sz="2000" dirty="0">
              <a:effectLst/>
            </a:endParaRPr>
          </a:p>
          <a:p>
            <a:pPr>
              <a:lnSpc>
                <a:spcPct val="100000"/>
              </a:lnSpc>
              <a:spcBef>
                <a:spcPts val="0"/>
              </a:spcBef>
              <a:spcAft>
                <a:spcPts val="0"/>
              </a:spcAft>
              <a:buFont typeface="Arial" panose="020B0604020202020204" pitchFamily="34" charset="0"/>
              <a:buChar char="•"/>
            </a:pPr>
            <a:r>
              <a:rPr lang="en-CA" dirty="0"/>
              <a:t>W</a:t>
            </a:r>
            <a:r>
              <a:rPr lang="en-CA" sz="2000" dirty="0">
                <a:effectLst/>
              </a:rPr>
              <a:t>hat is the best way to present tests to vulnerable populations? </a:t>
            </a:r>
          </a:p>
          <a:p>
            <a:pPr marL="0" indent="0">
              <a:lnSpc>
                <a:spcPct val="100000"/>
              </a:lnSpc>
              <a:spcBef>
                <a:spcPts val="0"/>
              </a:spcBef>
              <a:spcAft>
                <a:spcPts val="0"/>
              </a:spcAft>
              <a:buNone/>
            </a:pPr>
            <a:r>
              <a:rPr lang="en-CA" sz="2000" dirty="0">
                <a:effectLst/>
              </a:rPr>
              <a:t>Carefully review risks </a:t>
            </a:r>
            <a:r>
              <a:rPr lang="en-CA" dirty="0"/>
              <a:t>and benefits so that there is no falsely perceived benefit.</a:t>
            </a:r>
            <a:endParaRPr lang="en-CA" sz="2000" dirty="0">
              <a:effectLst/>
            </a:endParaRPr>
          </a:p>
        </p:txBody>
      </p:sp>
    </p:spTree>
    <p:extLst>
      <p:ext uri="{BB962C8B-B14F-4D97-AF65-F5344CB8AC3E}">
        <p14:creationId xmlns:p14="http://schemas.microsoft.com/office/powerpoint/2010/main" val="266274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23F7-92D4-4032-892E-63584A9D9E0D}"/>
              </a:ext>
            </a:extLst>
          </p:cNvPr>
          <p:cNvSpPr>
            <a:spLocks noGrp="1"/>
          </p:cNvSpPr>
          <p:nvPr>
            <p:ph type="title"/>
          </p:nvPr>
        </p:nvSpPr>
        <p:spPr/>
        <p:txBody>
          <a:bodyPr/>
          <a:lstStyle/>
          <a:p>
            <a:pPr algn="ctr"/>
            <a:r>
              <a:rPr lang="en-CA" dirty="0"/>
              <a:t>Q &amp; A</a:t>
            </a:r>
          </a:p>
        </p:txBody>
      </p:sp>
      <p:sp>
        <p:nvSpPr>
          <p:cNvPr id="3" name="Content Placeholder 2">
            <a:extLst>
              <a:ext uri="{FF2B5EF4-FFF2-40B4-BE49-F238E27FC236}">
                <a16:creationId xmlns:a16="http://schemas.microsoft.com/office/drawing/2014/main" id="{AF97323D-E89A-4269-9FB3-7DD0B48ECDB0}"/>
              </a:ext>
            </a:extLst>
          </p:cNvPr>
          <p:cNvSpPr>
            <a:spLocks noGrp="1"/>
          </p:cNvSpPr>
          <p:nvPr>
            <p:ph idx="1"/>
          </p:nvPr>
        </p:nvSpPr>
        <p:spPr/>
        <p:txBody>
          <a:bodyPr/>
          <a:lstStyle/>
          <a:p>
            <a:pPr>
              <a:lnSpc>
                <a:spcPct val="100000"/>
              </a:lnSpc>
              <a:spcBef>
                <a:spcPts val="0"/>
              </a:spcBef>
              <a:spcAft>
                <a:spcPts val="0"/>
              </a:spcAft>
              <a:buFont typeface="Arial" panose="020B0604020202020204" pitchFamily="34" charset="0"/>
              <a:buChar char="•"/>
            </a:pPr>
            <a:r>
              <a:rPr lang="en-CA" sz="2000" dirty="0">
                <a:effectLst/>
              </a:rPr>
              <a:t>Is there a way to compare older versions of tests with current versions?</a:t>
            </a:r>
          </a:p>
          <a:p>
            <a:pPr marL="0" indent="0">
              <a:lnSpc>
                <a:spcPct val="100000"/>
              </a:lnSpc>
              <a:spcBef>
                <a:spcPts val="0"/>
              </a:spcBef>
              <a:spcAft>
                <a:spcPts val="0"/>
              </a:spcAft>
              <a:buNone/>
            </a:pPr>
            <a:r>
              <a:rPr lang="en-CA" dirty="0"/>
              <a:t>Test manual and publisher website will describe the differences.</a:t>
            </a:r>
          </a:p>
          <a:p>
            <a:pPr marL="0" indent="0">
              <a:lnSpc>
                <a:spcPct val="100000"/>
              </a:lnSpc>
              <a:spcBef>
                <a:spcPts val="0"/>
              </a:spcBef>
              <a:spcAft>
                <a:spcPts val="0"/>
              </a:spcAft>
              <a:buNone/>
            </a:pPr>
            <a:endParaRPr lang="en-CA" sz="2000" dirty="0">
              <a:effectLst/>
            </a:endParaRPr>
          </a:p>
          <a:p>
            <a:pPr>
              <a:lnSpc>
                <a:spcPct val="100000"/>
              </a:lnSpc>
              <a:spcBef>
                <a:spcPts val="0"/>
              </a:spcBef>
              <a:spcAft>
                <a:spcPts val="0"/>
              </a:spcAft>
              <a:buFont typeface="Arial" panose="020B0604020202020204" pitchFamily="34" charset="0"/>
              <a:buChar char="•"/>
            </a:pPr>
            <a:r>
              <a:rPr lang="en-CA" sz="2000" dirty="0">
                <a:effectLst/>
              </a:rPr>
              <a:t>If you are developing your own survey, is there any type of question that should generally be avoided in the context of ethics (e.g., emotional state questions)?</a:t>
            </a:r>
          </a:p>
          <a:p>
            <a:pPr marL="0" indent="0">
              <a:lnSpc>
                <a:spcPct val="100000"/>
              </a:lnSpc>
              <a:spcBef>
                <a:spcPts val="0"/>
              </a:spcBef>
              <a:spcAft>
                <a:spcPts val="0"/>
              </a:spcAft>
              <a:buNone/>
            </a:pPr>
            <a:r>
              <a:rPr lang="en-CA" sz="2000" dirty="0">
                <a:effectLst/>
              </a:rPr>
              <a:t>Questions regarding suicidal ideation unless you have the necessary clinical skills to follow up.</a:t>
            </a:r>
          </a:p>
          <a:p>
            <a:pPr marL="0" indent="0">
              <a:lnSpc>
                <a:spcPct val="100000"/>
              </a:lnSpc>
              <a:spcBef>
                <a:spcPts val="0"/>
              </a:spcBef>
              <a:spcAft>
                <a:spcPts val="0"/>
              </a:spcAft>
              <a:buNone/>
            </a:pPr>
            <a:endParaRPr lang="en-CA" sz="2000" dirty="0">
              <a:effectLst/>
            </a:endParaRPr>
          </a:p>
          <a:p>
            <a:pPr>
              <a:lnSpc>
                <a:spcPct val="100000"/>
              </a:lnSpc>
              <a:spcBef>
                <a:spcPts val="0"/>
              </a:spcBef>
              <a:spcAft>
                <a:spcPts val="0"/>
              </a:spcAft>
              <a:buFont typeface="Arial" panose="020B0604020202020204" pitchFamily="34" charset="0"/>
              <a:buChar char="•"/>
            </a:pPr>
            <a:r>
              <a:rPr lang="en-CA" sz="2000" dirty="0">
                <a:effectLst/>
              </a:rPr>
              <a:t>What kinds of tests do you know of that have been used with EEG?</a:t>
            </a:r>
          </a:p>
          <a:p>
            <a:pPr marL="0" indent="0">
              <a:lnSpc>
                <a:spcPct val="100000"/>
              </a:lnSpc>
              <a:spcBef>
                <a:spcPts val="0"/>
              </a:spcBef>
              <a:spcAft>
                <a:spcPts val="0"/>
              </a:spcAft>
              <a:buNone/>
            </a:pPr>
            <a:r>
              <a:rPr lang="en-CA" dirty="0"/>
              <a:t>I am not experienced in the literature on neuropsychological tests and EEG. </a:t>
            </a:r>
          </a:p>
        </p:txBody>
      </p:sp>
    </p:spTree>
    <p:extLst>
      <p:ext uri="{BB962C8B-B14F-4D97-AF65-F5344CB8AC3E}">
        <p14:creationId xmlns:p14="http://schemas.microsoft.com/office/powerpoint/2010/main" val="21312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2DD0-1843-4723-AAB8-BDFE8C41F306}"/>
              </a:ext>
            </a:extLst>
          </p:cNvPr>
          <p:cNvSpPr>
            <a:spLocks noGrp="1"/>
          </p:cNvSpPr>
          <p:nvPr>
            <p:ph type="title"/>
          </p:nvPr>
        </p:nvSpPr>
        <p:spPr/>
        <p:txBody>
          <a:bodyPr/>
          <a:lstStyle/>
          <a:p>
            <a:pPr algn="ctr"/>
            <a:r>
              <a:rPr lang="en-CA" dirty="0"/>
              <a:t>Disclaimer</a:t>
            </a:r>
          </a:p>
        </p:txBody>
      </p:sp>
      <p:sp>
        <p:nvSpPr>
          <p:cNvPr id="3" name="Content Placeholder 2">
            <a:extLst>
              <a:ext uri="{FF2B5EF4-FFF2-40B4-BE49-F238E27FC236}">
                <a16:creationId xmlns:a16="http://schemas.microsoft.com/office/drawing/2014/main" id="{CDA7B7D6-F9DC-4659-B772-CA093578FD6E}"/>
              </a:ext>
            </a:extLst>
          </p:cNvPr>
          <p:cNvSpPr>
            <a:spLocks noGrp="1"/>
          </p:cNvSpPr>
          <p:nvPr>
            <p:ph idx="1"/>
          </p:nvPr>
        </p:nvSpPr>
        <p:spPr/>
        <p:txBody>
          <a:bodyPr>
            <a:normAutofit/>
          </a:bodyPr>
          <a:lstStyle/>
          <a:p>
            <a:r>
              <a:rPr lang="en-GB" sz="2800" i="1" dirty="0">
                <a:ea typeface="Calibri" panose="020F0502020204030204" pitchFamily="34" charset="0"/>
                <a:cs typeface="Times New Roman" panose="02020603050405020304" pitchFamily="18" charset="0"/>
              </a:rPr>
              <a:t>E</a:t>
            </a:r>
            <a:r>
              <a:rPr lang="en-GB" sz="2800" i="1" dirty="0">
                <a:effectLst/>
                <a:ea typeface="Calibri" panose="020F0502020204030204" pitchFamily="34" charset="0"/>
                <a:cs typeface="Times New Roman" panose="02020603050405020304" pitchFamily="18" charset="0"/>
              </a:rPr>
              <a:t>xamples</a:t>
            </a:r>
            <a:r>
              <a:rPr lang="en-GB" sz="2800" dirty="0">
                <a:effectLst/>
                <a:ea typeface="Calibri" panose="020F0502020204030204" pitchFamily="34" charset="0"/>
                <a:cs typeface="Times New Roman" panose="02020603050405020304" pitchFamily="18" charset="0"/>
              </a:rPr>
              <a:t> of tests </a:t>
            </a:r>
          </a:p>
          <a:p>
            <a:pPr lvl="1"/>
            <a:r>
              <a:rPr lang="en-CA" sz="2400" dirty="0">
                <a:ea typeface="Calibri" panose="020F0502020204030204" pitchFamily="34" charset="0"/>
                <a:cs typeface="Times New Roman" panose="02020603050405020304" pitchFamily="18" charset="0"/>
              </a:rPr>
              <a:t>Examples are N</a:t>
            </a:r>
            <a:r>
              <a:rPr lang="en-CA" sz="2400" dirty="0">
                <a:effectLst/>
                <a:ea typeface="Calibri" panose="020F0502020204030204" pitchFamily="34" charset="0"/>
                <a:cs typeface="Times New Roman" panose="02020603050405020304" pitchFamily="18" charset="0"/>
              </a:rPr>
              <a:t>orth American and in English </a:t>
            </a:r>
          </a:p>
          <a:p>
            <a:pPr lvl="1"/>
            <a:r>
              <a:rPr lang="en-CA" sz="2400" dirty="0">
                <a:effectLst/>
                <a:ea typeface="Calibri" panose="020F0502020204030204" pitchFamily="34" charset="0"/>
                <a:cs typeface="Times New Roman" panose="02020603050405020304" pitchFamily="18" charset="0"/>
              </a:rPr>
              <a:t>Adult tests</a:t>
            </a:r>
          </a:p>
        </p:txBody>
      </p:sp>
    </p:spTree>
    <p:extLst>
      <p:ext uri="{BB962C8B-B14F-4D97-AF65-F5344CB8AC3E}">
        <p14:creationId xmlns:p14="http://schemas.microsoft.com/office/powerpoint/2010/main" val="305264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560B-01F3-4A4F-AE3B-FC57C2524BC3}"/>
              </a:ext>
            </a:extLst>
          </p:cNvPr>
          <p:cNvSpPr>
            <a:spLocks noGrp="1"/>
          </p:cNvSpPr>
          <p:nvPr>
            <p:ph type="title"/>
          </p:nvPr>
        </p:nvSpPr>
        <p:spPr/>
        <p:txBody>
          <a:bodyPr/>
          <a:lstStyle/>
          <a:p>
            <a:pPr algn="ctr"/>
            <a:r>
              <a:rPr lang="en-CA" dirty="0"/>
              <a:t>Purpose of Neuropsychological Tests</a:t>
            </a:r>
          </a:p>
        </p:txBody>
      </p:sp>
      <p:sp>
        <p:nvSpPr>
          <p:cNvPr id="3" name="Content Placeholder 2">
            <a:extLst>
              <a:ext uri="{FF2B5EF4-FFF2-40B4-BE49-F238E27FC236}">
                <a16:creationId xmlns:a16="http://schemas.microsoft.com/office/drawing/2014/main" id="{A0BBE3CD-2281-4F43-9A41-CA34E0805F07}"/>
              </a:ext>
            </a:extLst>
          </p:cNvPr>
          <p:cNvSpPr>
            <a:spLocks noGrp="1"/>
          </p:cNvSpPr>
          <p:nvPr>
            <p:ph idx="1"/>
          </p:nvPr>
        </p:nvSpPr>
        <p:spPr/>
        <p:txBody>
          <a:bodyPr>
            <a:normAutofit fontScale="92500" lnSpcReduction="10000"/>
          </a:bodyPr>
          <a:lstStyle/>
          <a:p>
            <a:pPr marL="0" indent="0">
              <a:spcBef>
                <a:spcPts val="1000"/>
              </a:spcBef>
              <a:spcAft>
                <a:spcPts val="0"/>
              </a:spcAft>
              <a:buClrTx/>
              <a:buSzTx/>
              <a:buNone/>
              <a:defRPr/>
            </a:pPr>
            <a:r>
              <a:rPr lang="en-CA" sz="2800" dirty="0">
                <a:ea typeface="Calibri" panose="020F0502020204030204" pitchFamily="34" charset="0"/>
                <a:cs typeface="Times New Roman" panose="02020603050405020304" pitchFamily="18" charset="0"/>
              </a:rPr>
              <a:t>Standard purpose: clinical assessment</a:t>
            </a:r>
            <a:endParaRPr kumimoji="0" lang="en-CA" sz="2800" b="0" i="0" u="none" strike="noStrike" kern="1200" cap="none" spc="0" normalizeH="0" baseline="0" noProof="0" dirty="0">
              <a:ln>
                <a:noFill/>
              </a:ln>
              <a:effectLst/>
              <a:uLnTx/>
              <a:uFillTx/>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CA" sz="2800" b="0" i="0" u="none" strike="noStrike" kern="1200" cap="none" spc="0" normalizeH="0" baseline="0" noProof="0" dirty="0">
                <a:ln>
                  <a:noFill/>
                </a:ln>
                <a:effectLst/>
                <a:uLnTx/>
                <a:uFillTx/>
                <a:ea typeface="+mn-ea"/>
                <a:cs typeface="+mn-cs"/>
              </a:rPr>
              <a:t>Modified purpose for research: how a certain cognitive variable (i.e., individual difference) may influence performance on a task of interest</a:t>
            </a:r>
          </a:p>
          <a:p>
            <a:pPr lvl="1">
              <a:spcBef>
                <a:spcPts val="1000"/>
              </a:spcBef>
              <a:defRPr/>
            </a:pPr>
            <a:r>
              <a:rPr lang="en-CA" sz="2400" dirty="0"/>
              <a:t>E.g., does a higher working memory performance result in shorter LDTs for concrete and imageable vs. abstract and non-imageable words?</a:t>
            </a:r>
            <a:endParaRPr lang="en-CA" sz="2400" dirty="0">
              <a:ea typeface="Calibri" panose="020F0502020204030204" pitchFamily="34" charset="0"/>
              <a:cs typeface="Times New Roman" panose="02020603050405020304" pitchFamily="18" charset="0"/>
            </a:endParaRPr>
          </a:p>
          <a:p>
            <a:pPr lvl="1">
              <a:spcBef>
                <a:spcPts val="1000"/>
              </a:spcBef>
              <a:defRPr/>
            </a:pPr>
            <a:r>
              <a:rPr lang="en-CA" sz="2400" dirty="0">
                <a:ea typeface="Calibri" panose="020F0502020204030204" pitchFamily="34" charset="0"/>
                <a:cs typeface="Times New Roman" panose="02020603050405020304" pitchFamily="18" charset="0"/>
              </a:rPr>
              <a:t>But, many neuropsychological</a:t>
            </a:r>
            <a:r>
              <a:rPr kumimoji="0" lang="en-CA" sz="2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 tests are scored as impaired/not impaired so not useful for individual differences – undergraduate sample will fall within normal limits</a:t>
            </a:r>
          </a:p>
          <a:p>
            <a:pPr lvl="2">
              <a:spcBef>
                <a:spcPts val="1000"/>
              </a:spcBef>
              <a:defRPr/>
            </a:pPr>
            <a:r>
              <a:rPr kumimoji="0" lang="en-CA" sz="19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Look for tests with a high ceiling</a:t>
            </a:r>
            <a:endParaRPr kumimoji="0" lang="en-CA" sz="1900" b="0" i="0" u="none" strike="noStrike" kern="1200" cap="none" spc="0" normalizeH="0" baseline="0" noProof="0" dirty="0">
              <a:ln>
                <a:noFill/>
              </a:ln>
              <a:effectLst/>
              <a:uLnTx/>
              <a:uFillTx/>
            </a:endParaRPr>
          </a:p>
          <a:p>
            <a:pPr>
              <a:spcAft>
                <a:spcPts val="0"/>
              </a:spcAft>
            </a:pPr>
            <a:r>
              <a:rPr lang="en-CA" sz="2800" dirty="0">
                <a:ea typeface="Calibri" panose="020F0502020204030204" pitchFamily="34" charset="0"/>
                <a:cs typeface="Times New Roman" panose="02020603050405020304" pitchFamily="18" charset="0"/>
              </a:rPr>
              <a:t>B</a:t>
            </a:r>
            <a:r>
              <a:rPr lang="en-CA" sz="2800" dirty="0">
                <a:effectLst/>
                <a:ea typeface="Calibri" panose="020F0502020204030204" pitchFamily="34" charset="0"/>
                <a:cs typeface="Times New Roman" panose="02020603050405020304" pitchFamily="18" charset="0"/>
              </a:rPr>
              <a:t>enefit </a:t>
            </a:r>
          </a:p>
          <a:p>
            <a:pPr lvl="1"/>
            <a:r>
              <a:rPr lang="en-CA" sz="2400" dirty="0">
                <a:ea typeface="Calibri" panose="020F0502020204030204" pitchFamily="34" charset="0"/>
                <a:cs typeface="Times New Roman" panose="02020603050405020304" pitchFamily="18" charset="0"/>
              </a:rPr>
              <a:t>N</a:t>
            </a:r>
            <a:r>
              <a:rPr lang="en-CA" sz="2400" dirty="0">
                <a:effectLst/>
                <a:ea typeface="Calibri" panose="020F0502020204030204" pitchFamily="34" charset="0"/>
                <a:cs typeface="Times New Roman" panose="02020603050405020304" pitchFamily="18" charset="0"/>
              </a:rPr>
              <a:t>orms (age &amp; education)</a:t>
            </a:r>
            <a:endParaRPr lang="en-CA"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58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33DF-6DEA-477C-AC1C-2AF526E372FC}"/>
              </a:ext>
            </a:extLst>
          </p:cNvPr>
          <p:cNvSpPr>
            <a:spLocks noGrp="1"/>
          </p:cNvSpPr>
          <p:nvPr>
            <p:ph type="title"/>
          </p:nvPr>
        </p:nvSpPr>
        <p:spPr/>
        <p:txBody>
          <a:bodyPr/>
          <a:lstStyle/>
          <a:p>
            <a:pPr algn="ctr"/>
            <a:r>
              <a:rPr lang="en-CA" dirty="0"/>
              <a:t>Estimated Intelligence/Ability Level</a:t>
            </a:r>
          </a:p>
        </p:txBody>
      </p:sp>
      <p:sp>
        <p:nvSpPr>
          <p:cNvPr id="3" name="Content Placeholder 2">
            <a:extLst>
              <a:ext uri="{FF2B5EF4-FFF2-40B4-BE49-F238E27FC236}">
                <a16:creationId xmlns:a16="http://schemas.microsoft.com/office/drawing/2014/main" id="{212D0BF7-4D46-4B74-A7E4-3613C7C05A3E}"/>
              </a:ext>
            </a:extLst>
          </p:cNvPr>
          <p:cNvSpPr>
            <a:spLocks noGrp="1"/>
          </p:cNvSpPr>
          <p:nvPr>
            <p:ph idx="1"/>
          </p:nvPr>
        </p:nvSpPr>
        <p:spPr/>
        <p:txBody>
          <a:bodyPr>
            <a:normAutofit/>
          </a:bodyPr>
          <a:lstStyle/>
          <a:p>
            <a:pPr>
              <a:spcAft>
                <a:spcPts val="0"/>
              </a:spcAft>
            </a:pPr>
            <a:r>
              <a:rPr lang="en-CA" sz="2800" dirty="0">
                <a:ea typeface="Calibri" panose="020F0502020204030204" pitchFamily="34" charset="0"/>
                <a:cs typeface="Times New Roman" panose="02020603050405020304" pitchFamily="18" charset="0"/>
              </a:rPr>
              <a:t>For those with no impairment in language, typically based off of a combination of:</a:t>
            </a:r>
          </a:p>
          <a:p>
            <a:pPr lvl="1"/>
            <a:r>
              <a:rPr lang="en-CA" sz="2400" dirty="0">
                <a:ea typeface="Calibri" panose="020F0502020204030204" pitchFamily="34" charset="0"/>
                <a:cs typeface="Times New Roman" panose="02020603050405020304" pitchFamily="18" charset="0"/>
              </a:rPr>
              <a:t>Education level</a:t>
            </a:r>
          </a:p>
          <a:p>
            <a:pPr lvl="1"/>
            <a:r>
              <a:rPr lang="en-CA" sz="2400" dirty="0">
                <a:ea typeface="Calibri" panose="020F0502020204030204" pitchFamily="34" charset="0"/>
                <a:cs typeface="Times New Roman" panose="02020603050405020304" pitchFamily="18" charset="0"/>
              </a:rPr>
              <a:t>Word reading test</a:t>
            </a:r>
          </a:p>
          <a:p>
            <a:pPr lvl="2"/>
            <a:r>
              <a:rPr lang="en-CA" sz="2000" dirty="0">
                <a:ea typeface="Calibri" panose="020F0502020204030204" pitchFamily="34" charset="0"/>
                <a:cs typeface="Times New Roman" panose="02020603050405020304" pitchFamily="18" charset="0"/>
              </a:rPr>
              <a:t>E.g., Test of Premorbid Functioning (TOPF) – also gives you an estimate of IQ based on the reading score</a:t>
            </a:r>
          </a:p>
        </p:txBody>
      </p:sp>
    </p:spTree>
    <p:extLst>
      <p:ext uri="{BB962C8B-B14F-4D97-AF65-F5344CB8AC3E}">
        <p14:creationId xmlns:p14="http://schemas.microsoft.com/office/powerpoint/2010/main" val="276923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E191-E301-483D-934B-BF8A8348CA57}"/>
              </a:ext>
            </a:extLst>
          </p:cNvPr>
          <p:cNvSpPr>
            <a:spLocks noGrp="1"/>
          </p:cNvSpPr>
          <p:nvPr>
            <p:ph type="title"/>
          </p:nvPr>
        </p:nvSpPr>
        <p:spPr/>
        <p:txBody>
          <a:bodyPr/>
          <a:lstStyle/>
          <a:p>
            <a:pPr algn="ctr"/>
            <a:r>
              <a:rPr lang="en-CA" dirty="0"/>
              <a:t>Language</a:t>
            </a:r>
          </a:p>
        </p:txBody>
      </p:sp>
      <p:sp>
        <p:nvSpPr>
          <p:cNvPr id="3" name="Content Placeholder 2">
            <a:extLst>
              <a:ext uri="{FF2B5EF4-FFF2-40B4-BE49-F238E27FC236}">
                <a16:creationId xmlns:a16="http://schemas.microsoft.com/office/drawing/2014/main" id="{20A93DBA-62EC-4E2C-B3A6-12BE40146B60}"/>
              </a:ext>
            </a:extLst>
          </p:cNvPr>
          <p:cNvSpPr>
            <a:spLocks noGrp="1"/>
          </p:cNvSpPr>
          <p:nvPr>
            <p:ph idx="1"/>
          </p:nvPr>
        </p:nvSpPr>
        <p:spPr/>
        <p:txBody>
          <a:bodyPr>
            <a:normAutofit fontScale="92500" lnSpcReduction="20000"/>
          </a:bodyPr>
          <a:lstStyle/>
          <a:p>
            <a:r>
              <a:rPr lang="en-CA" sz="2200" dirty="0"/>
              <a:t>Fused Dichotic Words Test – dominance of left or right hemisphere for language</a:t>
            </a:r>
          </a:p>
          <a:p>
            <a:r>
              <a:rPr lang="en-CA" sz="2200" dirty="0"/>
              <a:t>Verbal fluency test (lexical &amp; categorical)</a:t>
            </a:r>
          </a:p>
          <a:p>
            <a:r>
              <a:rPr lang="en-CA" sz="2200" dirty="0"/>
              <a:t>Likely for clinical population:</a:t>
            </a:r>
          </a:p>
          <a:p>
            <a:pPr lvl="1"/>
            <a:r>
              <a:rPr lang="en-CA" sz="1900" dirty="0"/>
              <a:t>Auditory comprehension (questions or commands)</a:t>
            </a:r>
          </a:p>
          <a:p>
            <a:pPr lvl="1"/>
            <a:r>
              <a:rPr lang="en-CA" sz="1900" dirty="0"/>
              <a:t>Visual (Boston naming test) vs. auditory (Columbia naming test) confrontation naming </a:t>
            </a:r>
          </a:p>
          <a:p>
            <a:pPr lvl="1"/>
            <a:r>
              <a:rPr lang="en-CA" sz="1900" dirty="0"/>
              <a:t>Sentence repetition test</a:t>
            </a:r>
          </a:p>
          <a:p>
            <a:pPr marL="0" indent="0">
              <a:buNone/>
            </a:pPr>
            <a:r>
              <a:rPr lang="en-CA" sz="2200" dirty="0">
                <a:solidFill>
                  <a:srgbClr val="0070C0"/>
                </a:solidFill>
              </a:rPr>
              <a:t>Examiner: The neuropsychologist was worried about having technical difficulties during her Zoom presentation today.</a:t>
            </a:r>
          </a:p>
          <a:p>
            <a:pPr marL="0" indent="0">
              <a:buNone/>
            </a:pPr>
            <a:r>
              <a:rPr lang="en-CA" sz="2200" dirty="0">
                <a:solidFill>
                  <a:srgbClr val="0070C0"/>
                </a:solidFill>
              </a:rPr>
              <a:t>Participant: The neuropsychologist was </a:t>
            </a:r>
            <a:r>
              <a:rPr lang="en-CA" sz="2200" b="1" i="1" dirty="0">
                <a:solidFill>
                  <a:srgbClr val="0070C0"/>
                </a:solidFill>
              </a:rPr>
              <a:t>very</a:t>
            </a:r>
            <a:r>
              <a:rPr lang="en-CA" sz="2200" i="1" dirty="0">
                <a:solidFill>
                  <a:srgbClr val="0070C0"/>
                </a:solidFill>
              </a:rPr>
              <a:t> </a:t>
            </a:r>
            <a:r>
              <a:rPr lang="en-CA" sz="2200" dirty="0">
                <a:solidFill>
                  <a:srgbClr val="0070C0"/>
                </a:solidFill>
                <a:highlight>
                  <a:srgbClr val="C0C0C0"/>
                </a:highlight>
              </a:rPr>
              <a:t>(addition) </a:t>
            </a:r>
            <a:r>
              <a:rPr lang="en-CA" sz="2200" dirty="0">
                <a:solidFill>
                  <a:srgbClr val="0070C0"/>
                </a:solidFill>
              </a:rPr>
              <a:t>worried about </a:t>
            </a:r>
            <a:r>
              <a:rPr lang="en-CA" sz="2200" b="1" strike="sngStrike" dirty="0">
                <a:solidFill>
                  <a:srgbClr val="0070C0"/>
                </a:solidFill>
              </a:rPr>
              <a:t>having</a:t>
            </a:r>
            <a:r>
              <a:rPr lang="en-CA" sz="2200" dirty="0">
                <a:solidFill>
                  <a:srgbClr val="0070C0"/>
                </a:solidFill>
              </a:rPr>
              <a:t> </a:t>
            </a:r>
            <a:r>
              <a:rPr lang="en-CA" sz="2200" dirty="0">
                <a:solidFill>
                  <a:srgbClr val="0070C0"/>
                </a:solidFill>
                <a:highlight>
                  <a:srgbClr val="C0C0C0"/>
                </a:highlight>
              </a:rPr>
              <a:t>(omission) </a:t>
            </a:r>
            <a:r>
              <a:rPr lang="en-CA" sz="2200" dirty="0">
                <a:solidFill>
                  <a:srgbClr val="0070C0"/>
                </a:solidFill>
              </a:rPr>
              <a:t>technical </a:t>
            </a:r>
            <a:r>
              <a:rPr lang="en-CA" sz="2200" b="1" strike="sngStrike" dirty="0">
                <a:solidFill>
                  <a:srgbClr val="0070C0"/>
                </a:solidFill>
              </a:rPr>
              <a:t>difficulties</a:t>
            </a:r>
            <a:r>
              <a:rPr lang="en-CA" sz="2200" dirty="0">
                <a:solidFill>
                  <a:srgbClr val="0070C0"/>
                </a:solidFill>
              </a:rPr>
              <a:t> </a:t>
            </a:r>
            <a:r>
              <a:rPr lang="en-CA" sz="2200" b="1" dirty="0">
                <a:solidFill>
                  <a:srgbClr val="0070C0"/>
                </a:solidFill>
              </a:rPr>
              <a:t>difficulty</a:t>
            </a:r>
            <a:r>
              <a:rPr lang="en-CA" sz="2200" dirty="0">
                <a:solidFill>
                  <a:srgbClr val="0070C0"/>
                </a:solidFill>
              </a:rPr>
              <a:t> </a:t>
            </a:r>
            <a:r>
              <a:rPr lang="en-CA" sz="2200" dirty="0">
                <a:solidFill>
                  <a:srgbClr val="0070C0"/>
                </a:solidFill>
                <a:highlight>
                  <a:srgbClr val="C0C0C0"/>
                </a:highlight>
              </a:rPr>
              <a:t>(syntactic paraphasia) </a:t>
            </a:r>
            <a:r>
              <a:rPr lang="en-CA" sz="2200" dirty="0">
                <a:solidFill>
                  <a:srgbClr val="0070C0"/>
                </a:solidFill>
              </a:rPr>
              <a:t>during her </a:t>
            </a:r>
            <a:r>
              <a:rPr lang="en-CA" sz="2200" b="1" strike="sngStrike" dirty="0">
                <a:solidFill>
                  <a:srgbClr val="0070C0"/>
                </a:solidFill>
              </a:rPr>
              <a:t>Zoom</a:t>
            </a:r>
            <a:r>
              <a:rPr lang="en-CA" sz="2200" b="1" dirty="0">
                <a:solidFill>
                  <a:srgbClr val="0070C0"/>
                </a:solidFill>
              </a:rPr>
              <a:t> Skype </a:t>
            </a:r>
            <a:r>
              <a:rPr lang="en-CA" sz="2200" dirty="0">
                <a:solidFill>
                  <a:srgbClr val="0070C0"/>
                </a:solidFill>
                <a:highlight>
                  <a:srgbClr val="C0C0C0"/>
                </a:highlight>
              </a:rPr>
              <a:t>(semantic paraphasia) </a:t>
            </a:r>
            <a:r>
              <a:rPr lang="en-CA" sz="2200" dirty="0">
                <a:solidFill>
                  <a:srgbClr val="0070C0"/>
                </a:solidFill>
              </a:rPr>
              <a:t>presentation today.</a:t>
            </a:r>
          </a:p>
          <a:p>
            <a:r>
              <a:rPr lang="en-CA" sz="2200" dirty="0"/>
              <a:t>Collaborate with a speech-language pathologist</a:t>
            </a:r>
          </a:p>
        </p:txBody>
      </p:sp>
    </p:spTree>
    <p:extLst>
      <p:ext uri="{BB962C8B-B14F-4D97-AF65-F5344CB8AC3E}">
        <p14:creationId xmlns:p14="http://schemas.microsoft.com/office/powerpoint/2010/main" val="9146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C676-C020-4934-9E65-0FBA9037F520}"/>
              </a:ext>
            </a:extLst>
          </p:cNvPr>
          <p:cNvSpPr>
            <a:spLocks noGrp="1"/>
          </p:cNvSpPr>
          <p:nvPr>
            <p:ph type="title"/>
          </p:nvPr>
        </p:nvSpPr>
        <p:spPr/>
        <p:txBody>
          <a:bodyPr/>
          <a:lstStyle/>
          <a:p>
            <a:pPr algn="ctr"/>
            <a:r>
              <a:rPr lang="en-CA" dirty="0"/>
              <a:t>Attention</a:t>
            </a:r>
          </a:p>
        </p:txBody>
      </p:sp>
      <p:sp>
        <p:nvSpPr>
          <p:cNvPr id="3" name="Content Placeholder 2">
            <a:extLst>
              <a:ext uri="{FF2B5EF4-FFF2-40B4-BE49-F238E27FC236}">
                <a16:creationId xmlns:a16="http://schemas.microsoft.com/office/drawing/2014/main" id="{968DFBE9-9EFD-441A-B4EF-F1C56BB1744A}"/>
              </a:ext>
            </a:extLst>
          </p:cNvPr>
          <p:cNvSpPr>
            <a:spLocks noGrp="1"/>
          </p:cNvSpPr>
          <p:nvPr>
            <p:ph idx="1"/>
          </p:nvPr>
        </p:nvSpPr>
        <p:spPr/>
        <p:txBody>
          <a:bodyPr>
            <a:normAutofit/>
          </a:bodyPr>
          <a:lstStyle/>
          <a:p>
            <a:r>
              <a:rPr lang="en-CA" sz="2400" dirty="0"/>
              <a:t>Auditory vs. visual</a:t>
            </a:r>
          </a:p>
          <a:p>
            <a:r>
              <a:rPr lang="en-CA" sz="2400" dirty="0"/>
              <a:t>Immediate (i.e., attention span) – in the moment</a:t>
            </a:r>
          </a:p>
          <a:p>
            <a:pPr lvl="1"/>
            <a:r>
              <a:rPr lang="en-CA" sz="2000" dirty="0"/>
              <a:t>E.g., digits forward</a:t>
            </a:r>
          </a:p>
          <a:p>
            <a:r>
              <a:rPr lang="en-CA" sz="2400" dirty="0"/>
              <a:t>Sustained – over time</a:t>
            </a:r>
          </a:p>
          <a:p>
            <a:r>
              <a:rPr lang="en-CA" sz="2400" dirty="0"/>
              <a:t>Alternating – switching</a:t>
            </a:r>
          </a:p>
          <a:p>
            <a:pPr lvl="1"/>
            <a:r>
              <a:rPr lang="en-CA" sz="2000" dirty="0"/>
              <a:t>E.g., Trail Making Test Part B</a:t>
            </a:r>
          </a:p>
          <a:p>
            <a:r>
              <a:rPr lang="en-CA" sz="2400" dirty="0"/>
              <a:t>Divided – multitasking</a:t>
            </a:r>
          </a:p>
          <a:p>
            <a:r>
              <a:rPr lang="en-CA" sz="2400" dirty="0"/>
              <a:t>Working memory – manipulating information</a:t>
            </a:r>
          </a:p>
          <a:p>
            <a:pPr lvl="1"/>
            <a:r>
              <a:rPr lang="en-CA" sz="2000" dirty="0"/>
              <a:t>E.g., digits backward and sequencing</a:t>
            </a:r>
          </a:p>
        </p:txBody>
      </p:sp>
      <p:sp>
        <p:nvSpPr>
          <p:cNvPr id="5" name="TextBox 4">
            <a:extLst>
              <a:ext uri="{FF2B5EF4-FFF2-40B4-BE49-F238E27FC236}">
                <a16:creationId xmlns:a16="http://schemas.microsoft.com/office/drawing/2014/main" id="{5939F3B1-9C5E-4325-84ED-7F1175B54296}"/>
              </a:ext>
            </a:extLst>
          </p:cNvPr>
          <p:cNvSpPr txBox="1"/>
          <p:nvPr/>
        </p:nvSpPr>
        <p:spPr>
          <a:xfrm>
            <a:off x="3056694" y="2707001"/>
            <a:ext cx="4040505" cy="674031"/>
          </a:xfrm>
          <a:prstGeom prst="rect">
            <a:avLst/>
          </a:prstGeom>
          <a:noFill/>
        </p:spPr>
        <p:txBody>
          <a:bodyPr wrap="square" rtlCol="0">
            <a:spAutoFit/>
          </a:bodyPr>
          <a:lstStyle/>
          <a:p>
            <a:pPr marR="0" lvl="1" algn="l" defTabSz="914400" rtl="0" eaLnBrk="1" fontAlgn="auto" latinLnBrk="0" hangingPunct="1">
              <a:lnSpc>
                <a:spcPct val="90000"/>
              </a:lnSpc>
              <a:spcBef>
                <a:spcPts val="500"/>
              </a:spcBef>
              <a:spcAft>
                <a:spcPts val="0"/>
              </a:spcAft>
              <a:buClrTx/>
              <a:buSzTx/>
              <a:tabLst/>
              <a:defRPr/>
            </a:pPr>
            <a:r>
              <a:rPr kumimoji="0" lang="en-CA" sz="2200" b="0" i="0" u="none" strike="noStrike" kern="1200" cap="none" spc="0" normalizeH="0" baseline="0" noProof="0" dirty="0">
                <a:ln>
                  <a:noFill/>
                </a:ln>
                <a:solidFill>
                  <a:srgbClr val="0070C0"/>
                </a:solidFill>
                <a:effectLst/>
                <a:uLnTx/>
                <a:uFillTx/>
                <a:latin typeface="Calibri" panose="020F0502020204030204"/>
                <a:ea typeface="+mn-ea"/>
                <a:cs typeface="+mn-cs"/>
              </a:rPr>
              <a:t>2 – 6 – 8 – 9 – 5 – 1 – 3</a:t>
            </a:r>
          </a:p>
          <a:p>
            <a:endParaRPr lang="en-CA" dirty="0"/>
          </a:p>
        </p:txBody>
      </p:sp>
      <p:pic>
        <p:nvPicPr>
          <p:cNvPr id="6" name="Picture 5">
            <a:extLst>
              <a:ext uri="{FF2B5EF4-FFF2-40B4-BE49-F238E27FC236}">
                <a16:creationId xmlns:a16="http://schemas.microsoft.com/office/drawing/2014/main" id="{9D487636-FE5D-45DA-AE43-2EB2E014BDE0}"/>
              </a:ext>
            </a:extLst>
          </p:cNvPr>
          <p:cNvPicPr>
            <a:picLocks noChangeAspect="1"/>
          </p:cNvPicPr>
          <p:nvPr/>
        </p:nvPicPr>
        <p:blipFill>
          <a:blip r:embed="rId3"/>
          <a:stretch>
            <a:fillRect/>
          </a:stretch>
        </p:blipFill>
        <p:spPr>
          <a:xfrm>
            <a:off x="8390659" y="2364819"/>
            <a:ext cx="3166110" cy="2985190"/>
          </a:xfrm>
          <a:prstGeom prst="rect">
            <a:avLst/>
          </a:prstGeom>
        </p:spPr>
      </p:pic>
      <p:sp>
        <p:nvSpPr>
          <p:cNvPr id="7" name="TextBox 6">
            <a:extLst>
              <a:ext uri="{FF2B5EF4-FFF2-40B4-BE49-F238E27FC236}">
                <a16:creationId xmlns:a16="http://schemas.microsoft.com/office/drawing/2014/main" id="{20A625DA-D265-4DC6-8AEE-5906DAB62CB2}"/>
              </a:ext>
            </a:extLst>
          </p:cNvPr>
          <p:cNvSpPr txBox="1"/>
          <p:nvPr/>
        </p:nvSpPr>
        <p:spPr>
          <a:xfrm>
            <a:off x="4885362" y="5454605"/>
            <a:ext cx="4040505" cy="674031"/>
          </a:xfrm>
          <a:prstGeom prst="rect">
            <a:avLst/>
          </a:prstGeom>
          <a:noFill/>
        </p:spPr>
        <p:txBody>
          <a:bodyPr wrap="square" rtlCol="0">
            <a:spAutoFit/>
          </a:bodyPr>
          <a:lstStyle/>
          <a:p>
            <a:pPr marR="0" lvl="1" algn="l" defTabSz="914400" rtl="0" eaLnBrk="1" fontAlgn="auto" latinLnBrk="0" hangingPunct="1">
              <a:lnSpc>
                <a:spcPct val="90000"/>
              </a:lnSpc>
              <a:spcBef>
                <a:spcPts val="500"/>
              </a:spcBef>
              <a:spcAft>
                <a:spcPts val="0"/>
              </a:spcAft>
              <a:buClrTx/>
              <a:buSzTx/>
              <a:tabLst/>
              <a:defRPr/>
            </a:pPr>
            <a:r>
              <a:rPr lang="en-CA" sz="2200" dirty="0">
                <a:solidFill>
                  <a:srgbClr val="0070C0"/>
                </a:solidFill>
                <a:latin typeface="Calibri" panose="020F0502020204030204"/>
              </a:rPr>
              <a:t>3</a:t>
            </a:r>
            <a:r>
              <a:rPr kumimoji="0" lang="en-CA" sz="2200" b="0" i="0" u="none" strike="noStrike" kern="1200" cap="none" spc="0" normalizeH="0" baseline="0" noProof="0" dirty="0">
                <a:ln>
                  <a:noFill/>
                </a:ln>
                <a:solidFill>
                  <a:srgbClr val="0070C0"/>
                </a:solidFill>
                <a:effectLst/>
                <a:uLnTx/>
                <a:uFillTx/>
                <a:latin typeface="Calibri" panose="020F0502020204030204"/>
                <a:ea typeface="+mn-ea"/>
                <a:cs typeface="+mn-cs"/>
              </a:rPr>
              <a:t> – 1 – 5 – 9 – 8 – </a:t>
            </a:r>
            <a:r>
              <a:rPr lang="en-CA" sz="2200" dirty="0">
                <a:solidFill>
                  <a:srgbClr val="0070C0"/>
                </a:solidFill>
                <a:latin typeface="Calibri" panose="020F0502020204030204"/>
              </a:rPr>
              <a:t>6</a:t>
            </a:r>
            <a:r>
              <a:rPr kumimoji="0" lang="en-CA" sz="2200" b="0" i="0" u="none" strike="noStrike" kern="1200" cap="none" spc="0" normalizeH="0" baseline="0" noProof="0" dirty="0">
                <a:ln>
                  <a:noFill/>
                </a:ln>
                <a:solidFill>
                  <a:srgbClr val="0070C0"/>
                </a:solidFill>
                <a:effectLst/>
                <a:uLnTx/>
                <a:uFillTx/>
                <a:latin typeface="Calibri" panose="020F0502020204030204"/>
                <a:ea typeface="+mn-ea"/>
                <a:cs typeface="+mn-cs"/>
              </a:rPr>
              <a:t> – 2</a:t>
            </a:r>
          </a:p>
          <a:p>
            <a:endParaRPr lang="en-CA" dirty="0"/>
          </a:p>
        </p:txBody>
      </p:sp>
    </p:spTree>
    <p:extLst>
      <p:ext uri="{BB962C8B-B14F-4D97-AF65-F5344CB8AC3E}">
        <p14:creationId xmlns:p14="http://schemas.microsoft.com/office/powerpoint/2010/main" val="352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F382-E18B-4058-9E80-6C7009AD8DEE}"/>
              </a:ext>
            </a:extLst>
          </p:cNvPr>
          <p:cNvSpPr>
            <a:spLocks noGrp="1"/>
          </p:cNvSpPr>
          <p:nvPr>
            <p:ph type="title"/>
          </p:nvPr>
        </p:nvSpPr>
        <p:spPr/>
        <p:txBody>
          <a:bodyPr/>
          <a:lstStyle/>
          <a:p>
            <a:pPr algn="ctr"/>
            <a:r>
              <a:rPr lang="en-CA" dirty="0"/>
              <a:t>Processing Speed</a:t>
            </a:r>
          </a:p>
        </p:txBody>
      </p:sp>
      <p:sp>
        <p:nvSpPr>
          <p:cNvPr id="3" name="Content Placeholder 2">
            <a:extLst>
              <a:ext uri="{FF2B5EF4-FFF2-40B4-BE49-F238E27FC236}">
                <a16:creationId xmlns:a16="http://schemas.microsoft.com/office/drawing/2014/main" id="{30F61083-A5D0-42D9-A0A1-9DCECB162298}"/>
              </a:ext>
            </a:extLst>
          </p:cNvPr>
          <p:cNvSpPr>
            <a:spLocks noGrp="1"/>
          </p:cNvSpPr>
          <p:nvPr>
            <p:ph idx="1"/>
          </p:nvPr>
        </p:nvSpPr>
        <p:spPr>
          <a:xfrm>
            <a:off x="350520" y="1808480"/>
            <a:ext cx="5745480" cy="3820795"/>
          </a:xfrm>
        </p:spPr>
        <p:txBody>
          <a:bodyPr/>
          <a:lstStyle/>
          <a:p>
            <a:pPr marL="0" indent="0">
              <a:spcAft>
                <a:spcPts val="0"/>
              </a:spcAft>
              <a:buNone/>
            </a:pPr>
            <a:r>
              <a:rPr lang="en-CA" sz="2800" dirty="0">
                <a:effectLst/>
                <a:ea typeface="Calibri" panose="020F0502020204030204" pitchFamily="34" charset="0"/>
                <a:cs typeface="Times New Roman" panose="02020603050405020304" pitchFamily="18" charset="0"/>
              </a:rPr>
              <a:t>Visual/motor – e.g</a:t>
            </a:r>
            <a:r>
              <a:rPr lang="en-CA" sz="2800" dirty="0">
                <a:ea typeface="Calibri" panose="020F0502020204030204" pitchFamily="34" charset="0"/>
                <a:cs typeface="Times New Roman" panose="02020603050405020304" pitchFamily="18" charset="0"/>
              </a:rPr>
              <a:t>., T</a:t>
            </a:r>
            <a:r>
              <a:rPr lang="en-CA" sz="2800" dirty="0">
                <a:effectLst/>
                <a:ea typeface="Calibri" panose="020F0502020204030204" pitchFamily="34" charset="0"/>
                <a:cs typeface="Times New Roman" panose="02020603050405020304" pitchFamily="18" charset="0"/>
              </a:rPr>
              <a:t>rail Making Test </a:t>
            </a:r>
            <a:r>
              <a:rPr lang="en-CA" sz="2800" dirty="0">
                <a:ea typeface="Calibri" panose="020F0502020204030204" pitchFamily="34" charset="0"/>
                <a:cs typeface="Times New Roman" panose="02020603050405020304" pitchFamily="18" charset="0"/>
              </a:rPr>
              <a:t>P</a:t>
            </a:r>
            <a:r>
              <a:rPr lang="en-CA" sz="2800" dirty="0">
                <a:effectLst/>
                <a:ea typeface="Calibri" panose="020F0502020204030204" pitchFamily="34" charset="0"/>
                <a:cs typeface="Times New Roman" panose="02020603050405020304" pitchFamily="18" charset="0"/>
              </a:rPr>
              <a:t>art A </a:t>
            </a:r>
          </a:p>
          <a:p>
            <a:pPr>
              <a:spcAft>
                <a:spcPts val="0"/>
              </a:spcAft>
            </a:pPr>
            <a:endParaRPr lang="en-CA" dirty="0">
              <a:ea typeface="Calibri" panose="020F0502020204030204" pitchFamily="34" charset="0"/>
              <a:cs typeface="Times New Roman" panose="02020603050405020304" pitchFamily="18" charset="0"/>
            </a:endParaRPr>
          </a:p>
          <a:p>
            <a:pPr>
              <a:spcAft>
                <a:spcPts val="0"/>
              </a:spcAft>
            </a:pPr>
            <a:endParaRPr lang="en-CA" dirty="0">
              <a:ea typeface="Calibri" panose="020F0502020204030204" pitchFamily="34" charset="0"/>
              <a:cs typeface="Times New Roman" panose="02020603050405020304" pitchFamily="18" charset="0"/>
            </a:endParaRPr>
          </a:p>
          <a:p>
            <a:pPr>
              <a:spcAft>
                <a:spcPts val="0"/>
              </a:spcAft>
            </a:pPr>
            <a:endParaRPr lang="en-CA" dirty="0">
              <a:ea typeface="Calibri" panose="020F0502020204030204" pitchFamily="34" charset="0"/>
              <a:cs typeface="Times New Roman" panose="02020603050405020304" pitchFamily="18" charset="0"/>
            </a:endParaRPr>
          </a:p>
          <a:p>
            <a:pPr marL="0" indent="0">
              <a:spcAft>
                <a:spcPts val="0"/>
              </a:spcAft>
              <a:buNone/>
            </a:pPr>
            <a:endParaRPr lang="en-CA" dirty="0">
              <a:ea typeface="Calibri" panose="020F0502020204030204" pitchFamily="34" charset="0"/>
              <a:cs typeface="Times New Roman" panose="02020603050405020304" pitchFamily="18" charset="0"/>
            </a:endParaRPr>
          </a:p>
          <a:p>
            <a:endParaRPr lang="en-CA" dirty="0"/>
          </a:p>
        </p:txBody>
      </p:sp>
      <p:pic>
        <p:nvPicPr>
          <p:cNvPr id="5" name="Picture 4">
            <a:extLst>
              <a:ext uri="{FF2B5EF4-FFF2-40B4-BE49-F238E27FC236}">
                <a16:creationId xmlns:a16="http://schemas.microsoft.com/office/drawing/2014/main" id="{9CF68AF4-EC43-40CF-9C79-F687205D95EE}"/>
              </a:ext>
            </a:extLst>
          </p:cNvPr>
          <p:cNvPicPr>
            <a:picLocks noChangeAspect="1"/>
          </p:cNvPicPr>
          <p:nvPr/>
        </p:nvPicPr>
        <p:blipFill>
          <a:blip r:embed="rId2"/>
          <a:stretch>
            <a:fillRect/>
          </a:stretch>
        </p:blipFill>
        <p:spPr>
          <a:xfrm>
            <a:off x="1463376" y="2387281"/>
            <a:ext cx="3519768" cy="3189273"/>
          </a:xfrm>
          <a:prstGeom prst="rect">
            <a:avLst/>
          </a:prstGeom>
        </p:spPr>
      </p:pic>
      <p:pic>
        <p:nvPicPr>
          <p:cNvPr id="6" name="Picture 5">
            <a:extLst>
              <a:ext uri="{FF2B5EF4-FFF2-40B4-BE49-F238E27FC236}">
                <a16:creationId xmlns:a16="http://schemas.microsoft.com/office/drawing/2014/main" id="{3ED7600B-FA38-4969-B68A-350F7A2A6AEA}"/>
              </a:ext>
            </a:extLst>
          </p:cNvPr>
          <p:cNvPicPr>
            <a:picLocks noChangeAspect="1"/>
          </p:cNvPicPr>
          <p:nvPr/>
        </p:nvPicPr>
        <p:blipFill>
          <a:blip r:embed="rId3"/>
          <a:stretch>
            <a:fillRect/>
          </a:stretch>
        </p:blipFill>
        <p:spPr>
          <a:xfrm>
            <a:off x="7168341" y="2448334"/>
            <a:ext cx="4185459" cy="1553883"/>
          </a:xfrm>
          <a:prstGeom prst="rect">
            <a:avLst/>
          </a:prstGeom>
        </p:spPr>
      </p:pic>
      <p:sp>
        <p:nvSpPr>
          <p:cNvPr id="20" name="Content Placeholder 2">
            <a:extLst>
              <a:ext uri="{FF2B5EF4-FFF2-40B4-BE49-F238E27FC236}">
                <a16:creationId xmlns:a16="http://schemas.microsoft.com/office/drawing/2014/main" id="{4AD40A88-FE16-4EF5-A1C7-8958F89C2A9D}"/>
              </a:ext>
            </a:extLst>
          </p:cNvPr>
          <p:cNvSpPr txBox="1">
            <a:spLocks/>
          </p:cNvSpPr>
          <p:nvPr/>
        </p:nvSpPr>
        <p:spPr>
          <a:xfrm>
            <a:off x="6843768" y="1322705"/>
            <a:ext cx="5385435" cy="2883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dirty="0">
                <a:solidFill>
                  <a:schemeClr val="tx1">
                    <a:lumMod val="75000"/>
                    <a:lumOff val="25000"/>
                  </a:schemeClr>
                </a:solidFill>
                <a:ea typeface="Calibri" panose="020F0502020204030204" pitchFamily="34" charset="0"/>
                <a:cs typeface="Times New Roman" panose="02020603050405020304" pitchFamily="18" charset="0"/>
              </a:rPr>
              <a:t>Verbal – e.g., Stroop Naming</a:t>
            </a:r>
            <a:endParaRPr lang="en-CA" dirty="0">
              <a:solidFill>
                <a:schemeClr val="tx1">
                  <a:lumMod val="75000"/>
                  <a:lumOff val="25000"/>
                </a:schemeClr>
              </a:solidFill>
            </a:endParaRPr>
          </a:p>
          <a:p>
            <a:endParaRPr lang="en-CA" dirty="0"/>
          </a:p>
        </p:txBody>
      </p:sp>
      <p:cxnSp>
        <p:nvCxnSpPr>
          <p:cNvPr id="10" name="Straight Connector 9">
            <a:extLst>
              <a:ext uri="{FF2B5EF4-FFF2-40B4-BE49-F238E27FC236}">
                <a16:creationId xmlns:a16="http://schemas.microsoft.com/office/drawing/2014/main" id="{898BFC37-5D99-4CD6-A601-F1133A8BDEC5}"/>
              </a:ext>
            </a:extLst>
          </p:cNvPr>
          <p:cNvCxnSpPr>
            <a:cxnSpLocks/>
          </p:cNvCxnSpPr>
          <p:nvPr/>
        </p:nvCxnSpPr>
        <p:spPr>
          <a:xfrm>
            <a:off x="6100916" y="1956359"/>
            <a:ext cx="0" cy="40917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57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88CA-FABE-4F6E-9FEC-B520DCD1969B}"/>
              </a:ext>
            </a:extLst>
          </p:cNvPr>
          <p:cNvSpPr>
            <a:spLocks noGrp="1"/>
          </p:cNvSpPr>
          <p:nvPr>
            <p:ph type="title"/>
          </p:nvPr>
        </p:nvSpPr>
        <p:spPr/>
        <p:txBody>
          <a:bodyPr/>
          <a:lstStyle/>
          <a:p>
            <a:pPr algn="ctr"/>
            <a:r>
              <a:rPr lang="en-CA" dirty="0"/>
              <a:t>Memory</a:t>
            </a:r>
          </a:p>
        </p:txBody>
      </p:sp>
      <p:sp>
        <p:nvSpPr>
          <p:cNvPr id="3" name="Content Placeholder 2">
            <a:extLst>
              <a:ext uri="{FF2B5EF4-FFF2-40B4-BE49-F238E27FC236}">
                <a16:creationId xmlns:a16="http://schemas.microsoft.com/office/drawing/2014/main" id="{2863E1C7-DAD4-4BB4-A841-975B3D496B28}"/>
              </a:ext>
            </a:extLst>
          </p:cNvPr>
          <p:cNvSpPr>
            <a:spLocks noGrp="1"/>
          </p:cNvSpPr>
          <p:nvPr>
            <p:ph idx="1"/>
          </p:nvPr>
        </p:nvSpPr>
        <p:spPr/>
        <p:txBody>
          <a:bodyPr>
            <a:normAutofit lnSpcReduction="10000"/>
          </a:bodyPr>
          <a:lstStyle/>
          <a:p>
            <a:r>
              <a:rPr lang="en-CA" sz="2400" dirty="0"/>
              <a:t>Verbal (e.g., word list) vs. visual (e.g., shapes) </a:t>
            </a:r>
          </a:p>
          <a:p>
            <a:r>
              <a:rPr lang="en-CA" sz="2400" dirty="0"/>
              <a:t>Short vs. long delay</a:t>
            </a:r>
          </a:p>
          <a:p>
            <a:r>
              <a:rPr lang="en-CA" sz="2400" dirty="0"/>
              <a:t>Recall vs. recognition</a:t>
            </a:r>
          </a:p>
          <a:p>
            <a:r>
              <a:rPr lang="en-CA" sz="2400" dirty="0"/>
              <a:t>Qualitative performance</a:t>
            </a:r>
          </a:p>
          <a:p>
            <a:pPr lvl="1"/>
            <a:r>
              <a:rPr lang="en-CA" sz="2000" dirty="0"/>
              <a:t>Intrusions</a:t>
            </a:r>
          </a:p>
          <a:p>
            <a:pPr lvl="1"/>
            <a:r>
              <a:rPr lang="en-CA" sz="2000" dirty="0"/>
              <a:t>Repetitions</a:t>
            </a:r>
          </a:p>
          <a:p>
            <a:pPr lvl="1"/>
            <a:r>
              <a:rPr lang="en-CA" sz="2000" dirty="0"/>
              <a:t>Primacy vs. recency effect</a:t>
            </a:r>
          </a:p>
          <a:p>
            <a:pPr lvl="1"/>
            <a:r>
              <a:rPr lang="en-CA" sz="2000" dirty="0"/>
              <a:t>Strategy use (e.g., semantic clustering)</a:t>
            </a:r>
          </a:p>
          <a:p>
            <a:r>
              <a:rPr lang="en-CA" sz="2400" dirty="0">
                <a:ea typeface="Calibri" panose="020F0502020204030204" pitchFamily="34" charset="0"/>
                <a:cs typeface="Times New Roman" panose="02020603050405020304" pitchFamily="18" charset="0"/>
              </a:rPr>
              <a:t>N</a:t>
            </a:r>
            <a:r>
              <a:rPr lang="en-CA" sz="2400" dirty="0">
                <a:effectLst/>
                <a:ea typeface="Calibri" panose="020F0502020204030204" pitchFamily="34" charset="0"/>
                <a:cs typeface="Times New Roman" panose="02020603050405020304" pitchFamily="18" charset="0"/>
              </a:rPr>
              <a:t>eed to consider delay – how long is your study? What is going to be in the delay?</a:t>
            </a:r>
            <a:endParaRPr lang="en-CA" sz="2400" dirty="0"/>
          </a:p>
          <a:p>
            <a:endParaRPr lang="en-CA" sz="2400" dirty="0"/>
          </a:p>
        </p:txBody>
      </p:sp>
      <p:pic>
        <p:nvPicPr>
          <p:cNvPr id="8" name="Picture 7">
            <a:extLst>
              <a:ext uri="{FF2B5EF4-FFF2-40B4-BE49-F238E27FC236}">
                <a16:creationId xmlns:a16="http://schemas.microsoft.com/office/drawing/2014/main" id="{695DC0DE-CE09-457D-B53A-B61A0EED041B}"/>
              </a:ext>
            </a:extLst>
          </p:cNvPr>
          <p:cNvPicPr>
            <a:picLocks noChangeAspect="1"/>
          </p:cNvPicPr>
          <p:nvPr/>
        </p:nvPicPr>
        <p:blipFill>
          <a:blip r:embed="rId3"/>
          <a:stretch>
            <a:fillRect/>
          </a:stretch>
        </p:blipFill>
        <p:spPr>
          <a:xfrm>
            <a:off x="7764780" y="1947862"/>
            <a:ext cx="3390900" cy="2962275"/>
          </a:xfrm>
          <a:prstGeom prst="rect">
            <a:avLst/>
          </a:prstGeom>
        </p:spPr>
      </p:pic>
    </p:spTree>
    <p:extLst>
      <p:ext uri="{BB962C8B-B14F-4D97-AF65-F5344CB8AC3E}">
        <p14:creationId xmlns:p14="http://schemas.microsoft.com/office/powerpoint/2010/main" val="21069601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1431</Words>
  <Application>Microsoft Office PowerPoint</Application>
  <PresentationFormat>Widescreen</PresentationFormat>
  <Paragraphs>165</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Retrospect</vt:lpstr>
      <vt:lpstr>Incorporating Neuropsychological Tests into Experimental Research</vt:lpstr>
      <vt:lpstr>Outline</vt:lpstr>
      <vt:lpstr>Disclaimer</vt:lpstr>
      <vt:lpstr>Purpose of Neuropsychological Tests</vt:lpstr>
      <vt:lpstr>Estimated Intelligence/Ability Level</vt:lpstr>
      <vt:lpstr>Language</vt:lpstr>
      <vt:lpstr>Attention</vt:lpstr>
      <vt:lpstr>Processing Speed</vt:lpstr>
      <vt:lpstr>Memory</vt:lpstr>
      <vt:lpstr>Executive Functioning</vt:lpstr>
      <vt:lpstr>Emotion and Personality</vt:lpstr>
      <vt:lpstr>Tips for Testing</vt:lpstr>
      <vt:lpstr>Norms</vt:lpstr>
      <vt:lpstr>Ethical Considerations</vt:lpstr>
      <vt:lpstr>Legal Considerations</vt:lpstr>
      <vt:lpstr>Future Research</vt:lpstr>
      <vt:lpstr>Thank you!</vt:lpstr>
      <vt:lpstr>Q &amp; A</vt:lpstr>
      <vt:lpstr>Q &amp; A</vt:lpstr>
      <vt:lpstr>Q &amp; A</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Neuropsychological Tests into Experimental Research</dc:title>
  <dc:creator>S. Malhi</dc:creator>
  <cp:lastModifiedBy>S. Malhi</cp:lastModifiedBy>
  <cp:revision>4</cp:revision>
  <dcterms:created xsi:type="dcterms:W3CDTF">2020-07-26T04:35:42Z</dcterms:created>
  <dcterms:modified xsi:type="dcterms:W3CDTF">2020-07-31T16:15:54Z</dcterms:modified>
</cp:coreProperties>
</file>